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330" r:id="rId3"/>
    <p:sldId id="332" r:id="rId4"/>
    <p:sldId id="327" r:id="rId5"/>
    <p:sldId id="331" r:id="rId6"/>
    <p:sldId id="262" r:id="rId7"/>
    <p:sldId id="337" r:id="rId8"/>
    <p:sldId id="264" r:id="rId9"/>
    <p:sldId id="302" r:id="rId10"/>
    <p:sldId id="305" r:id="rId11"/>
    <p:sldId id="361" r:id="rId12"/>
    <p:sldId id="268" r:id="rId13"/>
    <p:sldId id="362" r:id="rId14"/>
    <p:sldId id="363" r:id="rId15"/>
    <p:sldId id="371" r:id="rId16"/>
    <p:sldId id="372" r:id="rId17"/>
    <p:sldId id="373" r:id="rId18"/>
    <p:sldId id="374" r:id="rId19"/>
    <p:sldId id="375" r:id="rId20"/>
    <p:sldId id="377" r:id="rId21"/>
    <p:sldId id="378" r:id="rId22"/>
    <p:sldId id="365" r:id="rId23"/>
    <p:sldId id="379" r:id="rId24"/>
    <p:sldId id="359" r:id="rId25"/>
    <p:sldId id="368" r:id="rId26"/>
    <p:sldId id="360" r:id="rId27"/>
    <p:sldId id="341" r:id="rId28"/>
    <p:sldId id="342" r:id="rId29"/>
    <p:sldId id="344" r:id="rId30"/>
    <p:sldId id="343" r:id="rId31"/>
    <p:sldId id="345" r:id="rId32"/>
    <p:sldId id="347" r:id="rId33"/>
    <p:sldId id="348" r:id="rId34"/>
    <p:sldId id="349" r:id="rId35"/>
    <p:sldId id="350" r:id="rId36"/>
    <p:sldId id="283" r:id="rId37"/>
    <p:sldId id="346" r:id="rId38"/>
    <p:sldId id="280" r:id="rId39"/>
    <p:sldId id="364" r:id="rId40"/>
    <p:sldId id="353" r:id="rId41"/>
    <p:sldId id="352" r:id="rId42"/>
    <p:sldId id="354" r:id="rId43"/>
    <p:sldId id="355" r:id="rId44"/>
    <p:sldId id="338" r:id="rId45"/>
    <p:sldId id="340" r:id="rId46"/>
    <p:sldId id="291" r:id="rId47"/>
    <p:sldId id="287" r:id="rId48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7F6B7-4551-439A-8BA5-1B65AF099A49}" v="416" dt="2021-10-03T18:32:18.672"/>
    <p1510:client id="{1408E888-B950-47F7-972C-9385A0736E31}" v="42" dt="2021-10-06T13:21:16.924"/>
    <p1510:client id="{15EA0B75-95CB-4D64-9447-F81CE5166CD5}" v="9" dt="2021-10-25T13:42:05.824"/>
    <p1510:client id="{3FF07D5A-A8EA-4939-A706-4B89F4C2617B}" v="49" dt="2021-10-20T15:36:08.497"/>
    <p1510:client id="{78B8FA34-3589-42A0-B185-DFFC0D81EACC}" v="311" dt="2021-10-20T13:28:36.120"/>
    <p1510:client id="{7C6B29D8-0220-4305-8DCA-BC798A574804}" v="33" dt="2021-10-03T18:54:32.800"/>
    <p1510:client id="{ACD4F769-0367-4494-BBB0-79B65B482E7A}" v="8" dt="2021-10-06T13:26:11.585"/>
    <p1510:client id="{C40DF3B3-9D42-4C74-BDBD-F2CB3718D408}" v="135" dt="2021-10-03T18:51:17.785"/>
    <p1510:client id="{EACACE52-9A56-4833-A97C-3C1D72316409}" v="6" dt="2021-10-19T17:56:09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73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s Hubrechts" userId="0EFzZD1SgX2PbePIruHD2ZUC7C11kNF2FnZVS1j2YVE=" providerId="None" clId="Web-{15EA0B75-95CB-4D64-9447-F81CE5166CD5}"/>
    <pc:docChg chg="addSld modSld sldOrd">
      <pc:chgData name="Els Hubrechts" userId="0EFzZD1SgX2PbePIruHD2ZUC7C11kNF2FnZVS1j2YVE=" providerId="None" clId="Web-{15EA0B75-95CB-4D64-9447-F81CE5166CD5}" dt="2021-10-25T13:42:05.824" v="7" actId="1076"/>
      <pc:docMkLst>
        <pc:docMk/>
      </pc:docMkLst>
      <pc:sldChg chg="addSp delSp modSp new ord">
        <pc:chgData name="Els Hubrechts" userId="0EFzZD1SgX2PbePIruHD2ZUC7C11kNF2FnZVS1j2YVE=" providerId="None" clId="Web-{15EA0B75-95CB-4D64-9447-F81CE5166CD5}" dt="2021-10-25T13:42:05.824" v="7" actId="1076"/>
        <pc:sldMkLst>
          <pc:docMk/>
          <pc:sldMk cId="1835311285" sldId="369"/>
        </pc:sldMkLst>
        <pc:spChg chg="del">
          <ac:chgData name="Els Hubrechts" userId="0EFzZD1SgX2PbePIruHD2ZUC7C11kNF2FnZVS1j2YVE=" providerId="None" clId="Web-{15EA0B75-95CB-4D64-9447-F81CE5166CD5}" dt="2021-10-25T13:41:07.714" v="2"/>
          <ac:spMkLst>
            <pc:docMk/>
            <pc:sldMk cId="1835311285" sldId="369"/>
            <ac:spMk id="3" creationId="{3FBCF071-5984-49A5-876A-B4E7CDD2397E}"/>
          </ac:spMkLst>
        </pc:spChg>
        <pc:picChg chg="add mod">
          <ac:chgData name="Els Hubrechts" userId="0EFzZD1SgX2PbePIruHD2ZUC7C11kNF2FnZVS1j2YVE=" providerId="None" clId="Web-{15EA0B75-95CB-4D64-9447-F81CE5166CD5}" dt="2021-10-25T13:42:05.824" v="7" actId="1076"/>
          <ac:picMkLst>
            <pc:docMk/>
            <pc:sldMk cId="1835311285" sldId="369"/>
            <ac:picMk id="4" creationId="{C3B49B1A-48AC-4DCB-99EC-CC2AE994B0C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78800-9AAE-4877-B1E8-685CB3F1DA0C}" type="datetimeFigureOut">
              <a:rPr lang="nl-BE" smtClean="0"/>
              <a:pPr/>
              <a:t>26/11/2024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0977B-F21D-44DF-98FD-40AA6B797CB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4915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1C04DA-64FE-4B8D-8B77-EFFD737B7BCD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nl-B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B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BE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BE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B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nl-B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nl-B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va.com/design/DAGUTLHcck0/7Nm2oVgGtmCwToIxl7EXdQ/edi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be/imgres?imgurl=http://www.vriendenvanleonardoberkelland.nl/brief.jpg&amp;imgrefurl=http://www.vriendenvanleonardoberkelland.nl/contact.htm&amp;usg=__4tRm3gWOIzaZzQaJ1FhV_HI47CY=&amp;h=365&amp;w=463&amp;sz=31&amp;hl=nl&amp;start=14&amp;zoom=1&amp;um=1&amp;itbs=1&amp;tbnid=DivIlSw1ZFOP2M:&amp;tbnh=101&amp;tbnw=128&amp;prev=/images?q=brief&amp;um=1&amp;hl=nl&amp;sa=N&amp;rlz=1T4SKPT_nlBE405BE405&amp;ndsp=21&amp;tbs=isch: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2301240"/>
          </a:xfrm>
        </p:spPr>
        <p:txBody>
          <a:bodyPr/>
          <a:lstStyle/>
          <a:p>
            <a:br>
              <a:rPr lang="en-US" dirty="0">
                <a:latin typeface="Titillium WebRegular"/>
                <a:cs typeface="Titillium WebRegular"/>
              </a:rPr>
            </a:br>
            <a:br>
              <a:rPr lang="en-US" dirty="0">
                <a:latin typeface="Titillium WebRegular"/>
                <a:cs typeface="Titillium WebRegular"/>
              </a:rPr>
            </a:br>
            <a:br>
              <a:rPr lang="en-US" dirty="0">
                <a:latin typeface="Titillium WebRegular"/>
                <a:cs typeface="Titillium WebRegular"/>
              </a:rPr>
            </a:br>
            <a:r>
              <a:rPr lang="en-US" dirty="0">
                <a:latin typeface="Titillium WebRegular"/>
                <a:cs typeface="Titillium WebRegular"/>
              </a:rPr>
              <a:t>SNEEUWKLASSEN</a:t>
            </a:r>
            <a:br>
              <a:rPr lang="en-US" dirty="0">
                <a:latin typeface="Titillium WebRegular"/>
                <a:cs typeface="Titillium WebRegular"/>
              </a:rPr>
            </a:br>
            <a:r>
              <a:rPr lang="en-US" dirty="0">
                <a:latin typeface="Titillium WebRegular"/>
                <a:cs typeface="Titillium WebRegular"/>
              </a:rPr>
              <a:t>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>
              <a:latin typeface="Titillium WebRegular"/>
              <a:cs typeface="Titillium WebRegular"/>
            </a:endParaRPr>
          </a:p>
          <a:p>
            <a:r>
              <a:rPr lang="en-US" sz="2800" dirty="0">
                <a:latin typeface="Titillium WebRegular"/>
                <a:cs typeface="Titillium WebRegular"/>
              </a:rPr>
              <a:t>VBS De </a:t>
            </a:r>
            <a:r>
              <a:rPr lang="en-US" sz="2800" dirty="0" err="1">
                <a:latin typeface="Titillium WebRegular"/>
                <a:cs typeface="Titillium WebRegular"/>
              </a:rPr>
              <a:t>Klimmuur</a:t>
            </a:r>
            <a:r>
              <a:rPr lang="en-US" sz="2800" dirty="0">
                <a:latin typeface="Titillium WebRegular"/>
                <a:cs typeface="Titillium WebRegular"/>
              </a:rPr>
              <a:t> AS</a:t>
            </a:r>
          </a:p>
          <a:p>
            <a:endParaRPr lang="en-US" dirty="0">
              <a:latin typeface="Titillium WebRegular"/>
              <a:cs typeface="Titillium WebRegular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286000" y="4626864"/>
            <a:ext cx="500332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BE" sz="3600" dirty="0">
                <a:solidFill>
                  <a:schemeClr val="bg1"/>
                </a:solidFill>
              </a:rPr>
              <a:t>4 februari – 11 februari</a:t>
            </a:r>
          </a:p>
        </p:txBody>
      </p:sp>
      <p:sp>
        <p:nvSpPr>
          <p:cNvPr id="6" name="AutoShape 2" descr="Voorbeeld van afbeelding">
            <a:extLst>
              <a:ext uri="{FF2B5EF4-FFF2-40B4-BE49-F238E27FC236}">
                <a16:creationId xmlns:a16="http://schemas.microsoft.com/office/drawing/2014/main" id="{A934A335-F7C1-4240-0FE8-F12BFC782F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98718DA-93A9-E3B0-A83A-0EAE2F51C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F86AAB0-6EAF-C3AB-F5DC-7A2B4B92F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1001AF0-C873-CA4C-8F1C-6A7DC3A07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9F32D6C-8060-9144-8214-681953A218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98" y="183777"/>
            <a:ext cx="4861413" cy="142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82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tillium WebRegular"/>
                <a:ea typeface="+mj-lt"/>
                <a:cs typeface="+mj-lt"/>
              </a:rPr>
              <a:t>hotel Aurora</a:t>
            </a:r>
            <a:endParaRPr lang="nl-NL" dirty="0" err="1">
              <a:latin typeface="Titillium WebRegular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C9C2FA7-61EE-DA5B-71CA-FDC9F093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3" y="1488141"/>
            <a:ext cx="7439534" cy="50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92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dirty="0">
                <a:latin typeface="Titillium WebRegular"/>
              </a:rPr>
              <a:t>Menu</a:t>
            </a:r>
            <a:endParaRPr lang="nl-NL" dirty="0">
              <a:latin typeface="Titillium WebRegular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2578608"/>
            <a:ext cx="8504238" cy="2432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fr-BE" sz="2000" dirty="0" err="1">
                <a:latin typeface="Titillium WebRegular"/>
              </a:rPr>
              <a:t>ontbijtbuffet</a:t>
            </a:r>
            <a:r>
              <a:rPr lang="fr-BE" sz="2000" dirty="0">
                <a:latin typeface="Titillium WebRegular"/>
              </a:rPr>
              <a:t> (</a:t>
            </a:r>
            <a:r>
              <a:rPr lang="fr-BE" sz="2000" dirty="0" err="1">
                <a:latin typeface="Titillium WebRegular"/>
              </a:rPr>
              <a:t>broodjes</a:t>
            </a:r>
            <a:r>
              <a:rPr lang="fr-BE" sz="2000" dirty="0">
                <a:latin typeface="Titillium WebRegular"/>
              </a:rPr>
              <a:t>, </a:t>
            </a:r>
            <a:r>
              <a:rPr lang="fr-BE" sz="2000" dirty="0" err="1">
                <a:latin typeface="Titillium WebRegular"/>
              </a:rPr>
              <a:t>drank</a:t>
            </a:r>
            <a:r>
              <a:rPr lang="fr-BE" sz="2000" dirty="0">
                <a:latin typeface="Titillium WebRegular"/>
              </a:rPr>
              <a:t> ….)</a:t>
            </a:r>
          </a:p>
          <a:p>
            <a:pPr eaLnBrk="1" hangingPunct="1"/>
            <a:r>
              <a:rPr lang="fr-BE" sz="2000" dirty="0" err="1">
                <a:latin typeface="Titillium WebRegular"/>
              </a:rPr>
              <a:t>middagmaal</a:t>
            </a:r>
            <a:r>
              <a:rPr lang="fr-BE" sz="2000" dirty="0">
                <a:latin typeface="Titillium WebRegular"/>
              </a:rPr>
              <a:t> in het </a:t>
            </a:r>
            <a:r>
              <a:rPr lang="fr-BE" sz="2000" dirty="0" err="1">
                <a:latin typeface="Titillium WebRegular"/>
              </a:rPr>
              <a:t>hotel</a:t>
            </a:r>
            <a:r>
              <a:rPr lang="fr-BE" sz="2000" dirty="0">
                <a:latin typeface="Titillium WebRegular"/>
              </a:rPr>
              <a:t> (1 </a:t>
            </a:r>
            <a:r>
              <a:rPr lang="fr-BE" sz="2000" dirty="0" err="1">
                <a:latin typeface="Titillium WebRegular"/>
              </a:rPr>
              <a:t>gerecht</a:t>
            </a:r>
            <a:r>
              <a:rPr lang="fr-BE" sz="2000" dirty="0">
                <a:latin typeface="Titillium WebRegular"/>
              </a:rPr>
              <a:t>)</a:t>
            </a:r>
          </a:p>
          <a:p>
            <a:pPr eaLnBrk="1" hangingPunct="1"/>
            <a:r>
              <a:rPr lang="fr-BE" sz="2000" dirty="0" err="1">
                <a:latin typeface="Titillium WebRegular"/>
              </a:rPr>
              <a:t>vieruurtje</a:t>
            </a:r>
            <a:r>
              <a:rPr lang="fr-BE" sz="2000" dirty="0">
                <a:latin typeface="Titillium WebRegular"/>
              </a:rPr>
              <a:t>: … (</a:t>
            </a:r>
            <a:r>
              <a:rPr lang="fr-BE" sz="2000" dirty="0" err="1">
                <a:latin typeface="Titillium WebRegular"/>
              </a:rPr>
              <a:t>vrijwilligers</a:t>
            </a:r>
            <a:r>
              <a:rPr lang="fr-BE" sz="2000" dirty="0">
                <a:latin typeface="Titillium WebRegular"/>
              </a:rPr>
              <a:t> ???)	</a:t>
            </a:r>
          </a:p>
          <a:p>
            <a:r>
              <a:rPr lang="fr-BE" sz="2000" dirty="0" err="1">
                <a:latin typeface="Titillium WebRegular"/>
              </a:rPr>
              <a:t>avondmaal</a:t>
            </a:r>
            <a:r>
              <a:rPr lang="fr-BE" sz="2000" dirty="0">
                <a:latin typeface="Titillium WebRegular"/>
              </a:rPr>
              <a:t>: </a:t>
            </a:r>
            <a:r>
              <a:rPr lang="fr-BE" sz="2000" dirty="0" err="1">
                <a:latin typeface="Titillium WebRegular"/>
              </a:rPr>
              <a:t>warme</a:t>
            </a:r>
            <a:r>
              <a:rPr lang="fr-BE" sz="2000" dirty="0">
                <a:latin typeface="Titillium WebRegular"/>
              </a:rPr>
              <a:t> </a:t>
            </a:r>
            <a:r>
              <a:rPr lang="fr-BE" sz="2000" dirty="0" err="1">
                <a:latin typeface="Titillium WebRegular"/>
              </a:rPr>
              <a:t>maaltijd</a:t>
            </a:r>
            <a:endParaRPr lang="fr-BE" sz="2000" dirty="0">
              <a:latin typeface="Titillium WebRegular"/>
            </a:endParaRPr>
          </a:p>
          <a:p>
            <a:pPr eaLnBrk="1" hangingPunct="1">
              <a:buFontTx/>
              <a:buNone/>
            </a:pPr>
            <a:endParaRPr lang="fr-BE" dirty="0"/>
          </a:p>
          <a:p>
            <a:pPr eaLnBrk="1" hangingPunct="1">
              <a:buFontTx/>
              <a:buNone/>
            </a:pPr>
            <a:endParaRPr lang="nl-NL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tillium WebRegular"/>
                <a:cs typeface="Titillium WebRegular"/>
              </a:rPr>
              <a:t>Programma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Aankomstdag</a:t>
            </a:r>
            <a:endParaRPr lang="en-US" dirty="0">
              <a:latin typeface="Titillium WebRegular"/>
              <a:cs typeface="Titillium Web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280884"/>
            <a:ext cx="3767328" cy="35834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Titillium WebRegular"/>
              </a:rPr>
              <a:t>aankomst</a:t>
            </a:r>
            <a:r>
              <a:rPr lang="en-US" dirty="0">
                <a:latin typeface="Titillium WebRegular"/>
              </a:rPr>
              <a:t> </a:t>
            </a:r>
            <a:r>
              <a:rPr lang="en-US" dirty="0" err="1">
                <a:latin typeface="Titillium WebRegular"/>
              </a:rPr>
              <a:t>en</a:t>
            </a:r>
            <a:r>
              <a:rPr lang="en-US" dirty="0">
                <a:latin typeface="Titillium WebRegular"/>
              </a:rPr>
              <a:t> </a:t>
            </a:r>
            <a:r>
              <a:rPr lang="en-US" dirty="0" err="1">
                <a:latin typeface="Titillium WebRegular"/>
              </a:rPr>
              <a:t>ontbijt</a:t>
            </a:r>
            <a:endParaRPr lang="en-US" dirty="0">
              <a:latin typeface="Titillium WebRegular"/>
            </a:endParaRPr>
          </a:p>
          <a:p>
            <a:r>
              <a:rPr lang="en-US" dirty="0">
                <a:latin typeface="Titillium WebRegular"/>
              </a:rPr>
              <a:t>bus </a:t>
            </a:r>
            <a:r>
              <a:rPr lang="en-US" dirty="0" err="1">
                <a:latin typeface="Titillium WebRegular"/>
              </a:rPr>
              <a:t>uitladen</a:t>
            </a:r>
            <a:endParaRPr lang="en-US" dirty="0">
              <a:latin typeface="Titillium WebRegular"/>
            </a:endParaRPr>
          </a:p>
          <a:p>
            <a:r>
              <a:rPr lang="en-US" dirty="0" err="1">
                <a:latin typeface="Titillium WebRegular"/>
              </a:rPr>
              <a:t>skiverhuur</a:t>
            </a:r>
            <a:endParaRPr lang="en-US" dirty="0">
              <a:latin typeface="Titillium WebRegular"/>
            </a:endParaRPr>
          </a:p>
          <a:p>
            <a:r>
              <a:rPr lang="en-US" dirty="0" err="1">
                <a:latin typeface="Titillium WebRegular"/>
              </a:rPr>
              <a:t>middagmaal</a:t>
            </a:r>
            <a:endParaRPr lang="en-US" dirty="0">
              <a:latin typeface="Titillium WebRegular"/>
            </a:endParaRPr>
          </a:p>
          <a:p>
            <a:pPr>
              <a:buNone/>
            </a:pPr>
            <a:r>
              <a:rPr lang="en-US" dirty="0">
                <a:latin typeface="Titillium WebRegular"/>
                <a:cs typeface="Titillium WebRegular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7914"/>
            <a:ext cx="9144000" cy="200918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919472" y="2287077"/>
            <a:ext cx="4224528" cy="32815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Titillium WebRegular"/>
                <a:cs typeface="Titillium WebRegular"/>
              </a:rPr>
              <a:t>kamerindeling</a:t>
            </a:r>
            <a:r>
              <a:rPr lang="en-US" dirty="0">
                <a:latin typeface="Titillium WebRegular"/>
                <a:cs typeface="Titillium WebRegular"/>
              </a:rPr>
              <a:t> + </a:t>
            </a:r>
            <a:r>
              <a:rPr lang="en-US" dirty="0" err="1">
                <a:latin typeface="Titillium WebRegular"/>
                <a:cs typeface="Titillium WebRegular"/>
              </a:rPr>
              <a:t>koffers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uitpakken</a:t>
            </a:r>
            <a:endParaRPr lang="en-US" dirty="0">
              <a:latin typeface="Titillium WebRegular"/>
              <a:cs typeface="Titillium WebRegular"/>
            </a:endParaRPr>
          </a:p>
          <a:p>
            <a:r>
              <a:rPr lang="en-US" dirty="0" err="1">
                <a:latin typeface="Titillium WebRegular"/>
                <a:cs typeface="Titillium WebRegular"/>
              </a:rPr>
              <a:t>avondmaal</a:t>
            </a:r>
            <a:endParaRPr lang="en-US" dirty="0">
              <a:latin typeface="Titillium WebRegular"/>
              <a:cs typeface="Titillium WebRegular"/>
            </a:endParaRPr>
          </a:p>
          <a:p>
            <a:r>
              <a:rPr lang="en-US" dirty="0" err="1">
                <a:latin typeface="Titillium WebRegular"/>
                <a:cs typeface="Titillium WebRegular"/>
              </a:rPr>
              <a:t>vrije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avondactiviteit</a:t>
            </a:r>
            <a:endParaRPr lang="en-US" dirty="0">
              <a:latin typeface="Titillium WebRegular"/>
              <a:cs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1683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dirty="0" err="1">
                <a:latin typeface="Titillium WebRegular"/>
              </a:rPr>
              <a:t>Dagindeling</a:t>
            </a:r>
            <a:endParaRPr lang="nl-NL" dirty="0">
              <a:latin typeface="Titillium WebRegular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2633472"/>
            <a:ext cx="8504238" cy="38793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sz="2000" dirty="0">
                <a:latin typeface="Titillium WebRegular"/>
              </a:rPr>
              <a:t>7.30 - 8.45    		</a:t>
            </a:r>
            <a:r>
              <a:rPr lang="fr-BE" sz="2000" dirty="0" err="1">
                <a:latin typeface="Titillium WebRegular"/>
              </a:rPr>
              <a:t>opstaan</a:t>
            </a:r>
            <a:r>
              <a:rPr lang="fr-BE" sz="2000" dirty="0">
                <a:latin typeface="Titillium WebRegular"/>
              </a:rPr>
              <a:t> + </a:t>
            </a:r>
            <a:r>
              <a:rPr lang="fr-BE" sz="2000" dirty="0" err="1">
                <a:latin typeface="Titillium WebRegular"/>
              </a:rPr>
              <a:t>ontbijten</a:t>
            </a:r>
            <a:endParaRPr lang="fr-BE" sz="2000" dirty="0">
              <a:latin typeface="Titillium WebRegular"/>
            </a:endParaRPr>
          </a:p>
          <a:p>
            <a:r>
              <a:rPr lang="fr-BE" sz="2000" dirty="0">
                <a:latin typeface="Titillium WebRegular"/>
              </a:rPr>
              <a:t>8.45 - 9.00    		</a:t>
            </a:r>
            <a:r>
              <a:rPr lang="fr-BE" sz="2000" dirty="0" err="1">
                <a:latin typeface="Titillium WebRegular"/>
              </a:rPr>
              <a:t>klaarmaken</a:t>
            </a:r>
            <a:r>
              <a:rPr lang="fr-BE" sz="2000" dirty="0">
                <a:latin typeface="Titillium WebRegular"/>
              </a:rPr>
              <a:t> om te </a:t>
            </a:r>
            <a:r>
              <a:rPr lang="fr-BE" sz="2000" dirty="0" err="1">
                <a:latin typeface="Titillium WebRegular"/>
              </a:rPr>
              <a:t>skiën</a:t>
            </a:r>
            <a:endParaRPr lang="fr-BE" sz="2000" dirty="0">
              <a:latin typeface="Titillium WebRegular"/>
            </a:endParaRPr>
          </a:p>
          <a:p>
            <a:r>
              <a:rPr lang="fr-BE" sz="2000" dirty="0">
                <a:latin typeface="Titillium WebRegular"/>
              </a:rPr>
              <a:t>9.00 - 9.30   		</a:t>
            </a:r>
            <a:r>
              <a:rPr lang="fr-BE" sz="2000" dirty="0" err="1">
                <a:latin typeface="Titillium WebRegular"/>
              </a:rPr>
              <a:t>naar</a:t>
            </a:r>
            <a:r>
              <a:rPr lang="fr-BE" sz="2000" dirty="0">
                <a:latin typeface="Titillium WebRegular"/>
              </a:rPr>
              <a:t> de piste + </a:t>
            </a:r>
            <a:r>
              <a:rPr lang="fr-BE" sz="2000" dirty="0" err="1">
                <a:latin typeface="Titillium WebRegular"/>
              </a:rPr>
              <a:t>verzamelen</a:t>
            </a:r>
            <a:endParaRPr lang="fr-BE" sz="2000" dirty="0">
              <a:latin typeface="Titillium WebRegular"/>
            </a:endParaRPr>
          </a:p>
          <a:p>
            <a:r>
              <a:rPr lang="fr-BE" sz="2000" dirty="0">
                <a:latin typeface="Titillium WebRegular"/>
              </a:rPr>
              <a:t>10.00 - 12.00		</a:t>
            </a:r>
            <a:r>
              <a:rPr lang="fr-BE" sz="2000" dirty="0" err="1">
                <a:latin typeface="Titillium WebRegular"/>
              </a:rPr>
              <a:t>skiën</a:t>
            </a:r>
            <a:endParaRPr lang="fr-BE" sz="2000" dirty="0">
              <a:latin typeface="Titillium WebRegular"/>
            </a:endParaRPr>
          </a:p>
          <a:p>
            <a:r>
              <a:rPr lang="fr-BE" sz="2000" dirty="0">
                <a:latin typeface="Titillium WebRegular"/>
              </a:rPr>
              <a:t>12.00 - 13.30		</a:t>
            </a:r>
            <a:r>
              <a:rPr lang="fr-BE" sz="2000" dirty="0" err="1">
                <a:latin typeface="Titillium WebRegular"/>
              </a:rPr>
              <a:t>middagmaal</a:t>
            </a:r>
            <a:endParaRPr lang="fr-BE" sz="2000" dirty="0">
              <a:latin typeface="Titillium WebRegular"/>
            </a:endParaRPr>
          </a:p>
          <a:p>
            <a:r>
              <a:rPr lang="fr-BE" sz="2000" dirty="0">
                <a:latin typeface="Titillium WebRegular"/>
              </a:rPr>
              <a:t>14.00 - 16.00		</a:t>
            </a:r>
            <a:r>
              <a:rPr lang="fr-BE" sz="2000" dirty="0" err="1">
                <a:latin typeface="Titillium WebRegular"/>
              </a:rPr>
              <a:t>skiën</a:t>
            </a:r>
            <a:endParaRPr lang="fr-BE" sz="2000" dirty="0">
              <a:latin typeface="Titillium WebRegular"/>
            </a:endParaRPr>
          </a:p>
          <a:p>
            <a:r>
              <a:rPr lang="fr-BE" sz="2000" dirty="0">
                <a:latin typeface="Titillium WebRegular"/>
              </a:rPr>
              <a:t>16.00 - 16.30 	</a:t>
            </a:r>
            <a:r>
              <a:rPr lang="fr-BE" sz="2000" dirty="0" err="1">
                <a:latin typeface="Titillium WebRegular"/>
              </a:rPr>
              <a:t>terug</a:t>
            </a:r>
            <a:r>
              <a:rPr lang="fr-BE" sz="2000" dirty="0">
                <a:latin typeface="Titillium WebRegular"/>
              </a:rPr>
              <a:t> </a:t>
            </a:r>
            <a:r>
              <a:rPr lang="fr-BE" sz="2000" dirty="0" err="1">
                <a:latin typeface="Titillium WebRegular"/>
              </a:rPr>
              <a:t>naar</a:t>
            </a:r>
            <a:r>
              <a:rPr lang="fr-BE" sz="2000" dirty="0">
                <a:latin typeface="Titillium WebRegular"/>
              </a:rPr>
              <a:t> </a:t>
            </a:r>
            <a:r>
              <a:rPr lang="fr-BE" sz="2000" dirty="0" err="1">
                <a:latin typeface="Titillium WebRegular"/>
              </a:rPr>
              <a:t>hotel</a:t>
            </a:r>
            <a:r>
              <a:rPr lang="fr-BE" sz="2000" dirty="0">
                <a:latin typeface="Titillium WebRegular"/>
              </a:rPr>
              <a:t> + </a:t>
            </a:r>
            <a:r>
              <a:rPr lang="fr-BE" sz="2000" dirty="0" err="1">
                <a:latin typeface="Titillium WebRegular"/>
              </a:rPr>
              <a:t>vieruurtje</a:t>
            </a:r>
            <a:endParaRPr lang="fr-BE" sz="2000" dirty="0">
              <a:latin typeface="Titillium WebRegular"/>
            </a:endParaRPr>
          </a:p>
          <a:p>
            <a:pPr eaLnBrk="1" hangingPunct="1"/>
            <a:endParaRPr lang="nl-NL" sz="2000" dirty="0">
              <a:latin typeface="Titillium WebRegular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3472"/>
            <a:ext cx="8229600" cy="2837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fr-BE" sz="2000" dirty="0">
                <a:latin typeface="Titillium WebRegular"/>
              </a:rPr>
              <a:t>16.30 - 17.30 		</a:t>
            </a:r>
            <a:r>
              <a:rPr lang="fr-BE" sz="2000" dirty="0" err="1">
                <a:latin typeface="Titillium WebRegular"/>
              </a:rPr>
              <a:t>douchen</a:t>
            </a:r>
            <a:r>
              <a:rPr lang="fr-BE" sz="2000" dirty="0">
                <a:latin typeface="Titillium WebRegular"/>
              </a:rPr>
              <a:t> + </a:t>
            </a:r>
            <a:r>
              <a:rPr lang="fr-BE" sz="2000" dirty="0" err="1">
                <a:latin typeface="Titillium WebRegular"/>
              </a:rPr>
              <a:t>dagboekje</a:t>
            </a:r>
            <a:endParaRPr lang="fr-BE" sz="2000" dirty="0">
              <a:latin typeface="Titillium WebRegular"/>
            </a:endParaRPr>
          </a:p>
          <a:p>
            <a:r>
              <a:rPr lang="fr-BE" sz="2000" dirty="0">
                <a:latin typeface="Titillium WebRegular"/>
              </a:rPr>
              <a:t>17.30 - 18.30 		</a:t>
            </a:r>
            <a:r>
              <a:rPr lang="fr-BE" sz="2000" dirty="0" err="1">
                <a:latin typeface="Titillium WebRegular"/>
              </a:rPr>
              <a:t>stoelendans</a:t>
            </a:r>
            <a:r>
              <a:rPr lang="fr-BE" sz="2000" dirty="0">
                <a:latin typeface="Titillium WebRegular"/>
              </a:rPr>
              <a:t> + </a:t>
            </a:r>
            <a:r>
              <a:rPr lang="fr-BE" sz="2000" dirty="0" err="1">
                <a:latin typeface="Titillium WebRegular"/>
              </a:rPr>
              <a:t>zangstonde</a:t>
            </a:r>
            <a:endParaRPr lang="fr-BE" sz="2000" dirty="0">
              <a:latin typeface="Titillium WebRegular"/>
            </a:endParaRPr>
          </a:p>
          <a:p>
            <a:r>
              <a:rPr lang="fr-BE" sz="2000" dirty="0">
                <a:latin typeface="Titillium WebRegular"/>
              </a:rPr>
              <a:t>18.30 - 19.30 		</a:t>
            </a:r>
            <a:r>
              <a:rPr lang="fr-BE" sz="2000" dirty="0" err="1">
                <a:latin typeface="Titillium WebRegular"/>
              </a:rPr>
              <a:t>avondmaal</a:t>
            </a:r>
            <a:endParaRPr lang="fr-BE" sz="2000" dirty="0">
              <a:latin typeface="Titillium WebRegular"/>
            </a:endParaRPr>
          </a:p>
          <a:p>
            <a:r>
              <a:rPr lang="fr-BE" sz="2000" dirty="0">
                <a:latin typeface="Titillium WebRegular"/>
              </a:rPr>
              <a:t>19.30 - 21.00 		</a:t>
            </a:r>
            <a:r>
              <a:rPr lang="fr-BE" sz="2000" dirty="0" err="1">
                <a:latin typeface="Titillium WebRegular"/>
              </a:rPr>
              <a:t>avondactiviteit</a:t>
            </a:r>
            <a:endParaRPr lang="fr-BE" sz="2000" dirty="0">
              <a:latin typeface="Titillium WebRegular"/>
            </a:endParaRPr>
          </a:p>
          <a:p>
            <a:r>
              <a:rPr lang="fr-BE" sz="2000" dirty="0">
                <a:latin typeface="Titillium WebRegular"/>
              </a:rPr>
              <a:t>21.30              			</a:t>
            </a:r>
            <a:r>
              <a:rPr lang="fr-BE" sz="2000" dirty="0" err="1">
                <a:latin typeface="Titillium WebRegular"/>
              </a:rPr>
              <a:t>slaapwel</a:t>
            </a:r>
            <a:endParaRPr lang="nl-NL" sz="2000" dirty="0" err="1">
              <a:latin typeface="Titillium WebRegular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latin typeface="Titillium WebRegular"/>
              </a:rPr>
              <a:t>Skiën</a:t>
            </a:r>
            <a:endParaRPr lang="nl-NL" dirty="0">
              <a:latin typeface="Titillium WebRegular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sz="quarter" idx="1"/>
          </p:nvPr>
        </p:nvSpPr>
        <p:spPr>
          <a:xfrm>
            <a:off x="301625" y="2706624"/>
            <a:ext cx="8504238" cy="1364482"/>
          </a:xfrm>
        </p:spPr>
        <p:txBody>
          <a:bodyPr>
            <a:normAutofit/>
          </a:bodyPr>
          <a:lstStyle/>
          <a:p>
            <a:pPr eaLnBrk="1" hangingPunct="1"/>
            <a:r>
              <a:rPr lang="nl-BE" sz="2000" dirty="0">
                <a:latin typeface="Titillium WebRegular"/>
              </a:rPr>
              <a:t>gemiddeld vier uur </a:t>
            </a:r>
            <a:r>
              <a:rPr lang="nl-BE" sz="2000" dirty="0" err="1">
                <a:latin typeface="Titillium WebRegular"/>
              </a:rPr>
              <a:t>skiles</a:t>
            </a:r>
            <a:r>
              <a:rPr lang="nl-BE" sz="2000" dirty="0">
                <a:latin typeface="Titillium WebRegular"/>
              </a:rPr>
              <a:t> per dag van skimonitoren.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niveaugroepen worden ingedeeld door de skimonitoren. </a:t>
            </a:r>
            <a:endParaRPr lang="nl-NL" sz="2000" dirty="0">
              <a:latin typeface="Titillium WebRegula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tillium WebRegular"/>
                <a:cs typeface="Titillium WebRegular"/>
              </a:rPr>
              <a:t>Skigebied</a:t>
            </a:r>
            <a:r>
              <a:rPr lang="en-US" dirty="0">
                <a:latin typeface="Titillium WebRegular"/>
                <a:cs typeface="Titillium WebRegular"/>
              </a:rPr>
              <a:t> Pejo3000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latin typeface="Titillium WebRegular"/>
                <a:cs typeface="Titillium WebRegular"/>
              </a:rPr>
              <a:t>sneeuwgarantie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</a:p>
          <a:p>
            <a:r>
              <a:rPr lang="en-US" dirty="0">
                <a:latin typeface="Titillium WebRegular"/>
                <a:cs typeface="Titillium WebRegular"/>
              </a:rPr>
              <a:t>90 % van de </a:t>
            </a:r>
            <a:r>
              <a:rPr lang="en-US" dirty="0" err="1">
                <a:latin typeface="Titillium WebRegular"/>
                <a:cs typeface="Titillium WebRegular"/>
              </a:rPr>
              <a:t>pistes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voorzien</a:t>
            </a:r>
            <a:r>
              <a:rPr lang="en-US" dirty="0">
                <a:latin typeface="Titillium WebRegular"/>
                <a:cs typeface="Titillium WebRegular"/>
              </a:rPr>
              <a:t> van </a:t>
            </a:r>
          </a:p>
          <a:p>
            <a:pPr marL="0" indent="0">
              <a:buNone/>
            </a:pPr>
            <a:r>
              <a:rPr lang="en-US" dirty="0">
                <a:latin typeface="Titillium WebRegular"/>
                <a:cs typeface="Titillium WebRegular"/>
              </a:rPr>
              <a:t>       </a:t>
            </a:r>
            <a:r>
              <a:rPr lang="en-US" dirty="0" err="1">
                <a:latin typeface="Titillium WebRegular"/>
                <a:cs typeface="Titillium WebRegular"/>
              </a:rPr>
              <a:t>sneeuwkanonnen</a:t>
            </a:r>
            <a:endParaRPr lang="en-US" dirty="0">
              <a:latin typeface="Titillium WebRegular"/>
              <a:cs typeface="Titillium WebRegular"/>
            </a:endParaRPr>
          </a:p>
          <a:p>
            <a:r>
              <a:rPr lang="en-US" dirty="0" err="1">
                <a:latin typeface="Titillium WebRegular"/>
                <a:cs typeface="Titillium WebRegular"/>
              </a:rPr>
              <a:t>zeer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moderne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liftinfrastructuur</a:t>
            </a:r>
            <a:endParaRPr lang="en-US" dirty="0">
              <a:latin typeface="Titillium WebRegular"/>
              <a:cs typeface="Titillium WebRegular"/>
            </a:endParaRPr>
          </a:p>
          <a:p>
            <a:endParaRPr lang="en-US" dirty="0">
              <a:latin typeface="Titillium WebRegular"/>
              <a:cs typeface="Titillium WebRegular"/>
            </a:endParaRPr>
          </a:p>
          <a:p>
            <a:pPr marL="0" indent="0">
              <a:buNone/>
            </a:pPr>
            <a:endParaRPr lang="en-US" dirty="0">
              <a:latin typeface="Titillium WebRegular"/>
              <a:cs typeface="Titillium WebRegular"/>
            </a:endParaRPr>
          </a:p>
          <a:p>
            <a:pPr marL="0" indent="0">
              <a:buNone/>
            </a:pPr>
            <a:endParaRPr lang="en-US" dirty="0">
              <a:latin typeface="Titillium WebRegular"/>
              <a:cs typeface="Titillium WebRegular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tillium WebRegular"/>
                <a:cs typeface="Titillium WebRegular"/>
              </a:rPr>
              <a:t>ca. 25 km </a:t>
            </a:r>
            <a:r>
              <a:rPr lang="en-US" dirty="0" err="1">
                <a:latin typeface="Titillium WebRegular"/>
                <a:cs typeface="Titillium WebRegular"/>
              </a:rPr>
              <a:t>afdalingen</a:t>
            </a:r>
            <a:r>
              <a:rPr lang="en-US" dirty="0">
                <a:latin typeface="Titillium WebRegular"/>
                <a:cs typeface="Titillium WebRegular"/>
              </a:rPr>
              <a:t> (alle </a:t>
            </a:r>
            <a:r>
              <a:rPr lang="en-US" dirty="0" err="1">
                <a:latin typeface="Titillium WebRegular"/>
                <a:cs typeface="Titillium WebRegular"/>
              </a:rPr>
              <a:t>varianten</a:t>
            </a:r>
            <a:r>
              <a:rPr lang="en-US" dirty="0">
                <a:latin typeface="Titillium WebRegular"/>
                <a:cs typeface="Titillium WebRegular"/>
              </a:rPr>
              <a:t>)</a:t>
            </a:r>
          </a:p>
          <a:p>
            <a:r>
              <a:rPr lang="en-US" dirty="0" err="1">
                <a:latin typeface="Titillium WebRegular"/>
                <a:cs typeface="Titillium WebRegular"/>
              </a:rPr>
              <a:t>langste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afdaling</a:t>
            </a:r>
            <a:r>
              <a:rPr lang="en-US" dirty="0">
                <a:latin typeface="Titillium WebRegular"/>
                <a:cs typeface="Titillium WebRegular"/>
              </a:rPr>
              <a:t> = 8 km</a:t>
            </a:r>
          </a:p>
          <a:p>
            <a:r>
              <a:rPr lang="en-US" dirty="0" err="1">
                <a:latin typeface="Titillium WebRegular"/>
                <a:cs typeface="Titillium WebRegular"/>
              </a:rPr>
              <a:t>perfecte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beginnerspiste</a:t>
            </a:r>
            <a:r>
              <a:rPr lang="en-US" dirty="0">
                <a:latin typeface="Titillium WebRegular"/>
                <a:cs typeface="Titillium WebRegular"/>
              </a:rPr>
              <a:t> met 2 </a:t>
            </a:r>
            <a:r>
              <a:rPr lang="en-US" dirty="0" err="1">
                <a:latin typeface="Titillium WebRegular"/>
                <a:cs typeface="Titillium WebRegular"/>
              </a:rPr>
              <a:t>rolbanden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</a:p>
          <a:p>
            <a:r>
              <a:rPr lang="en-US" dirty="0" err="1">
                <a:latin typeface="Titillium WebRegular"/>
                <a:cs typeface="Titillium WebRegular"/>
              </a:rPr>
              <a:t>hoogte</a:t>
            </a:r>
            <a:r>
              <a:rPr lang="en-US" dirty="0">
                <a:latin typeface="Titillium WebRegular"/>
                <a:cs typeface="Titillium WebRegular"/>
              </a:rPr>
              <a:t> van 1400 m tot 3000 m</a:t>
            </a:r>
          </a:p>
          <a:p>
            <a:pPr marL="0" indent="0">
              <a:buNone/>
            </a:pPr>
            <a:endParaRPr lang="en-US" dirty="0">
              <a:latin typeface="Titillium WebRegular"/>
              <a:cs typeface="Titillium WebRegular"/>
            </a:endParaRPr>
          </a:p>
          <a:p>
            <a:endParaRPr lang="en-US" dirty="0">
              <a:latin typeface="Titillium WebRegular"/>
              <a:cs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916245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tillium WebRegular"/>
                <a:cs typeface="Titillium WebRegular"/>
              </a:rPr>
              <a:t>Skiarena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Pejo</a:t>
            </a:r>
            <a:r>
              <a:rPr lang="en-US" dirty="0">
                <a:latin typeface="Titillium WebRegular"/>
                <a:cs typeface="Titillium WebRegular"/>
              </a:rPr>
              <a:t> 3000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6DD15B7-E7AC-67A4-E8DF-35790C72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06" y="1826307"/>
            <a:ext cx="6759388" cy="47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93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tillium WebRegular"/>
                <a:cs typeface="Titillium WebRegular"/>
              </a:rPr>
              <a:t>Skigebied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Pejo</a:t>
            </a:r>
            <a:r>
              <a:rPr lang="en-US" dirty="0">
                <a:latin typeface="Titillium WebRegular"/>
                <a:cs typeface="Titillium WebRegular"/>
              </a:rPr>
              <a:t> 3000</a:t>
            </a:r>
            <a:endParaRPr lang="nl-B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FCB5A0-A3DC-7809-8FFE-37AA2A4F3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64" y="1954306"/>
            <a:ext cx="6078071" cy="45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737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tillium WebRegular"/>
                <a:cs typeface="Titillium WebRegular"/>
              </a:rPr>
              <a:t>Skigebied</a:t>
            </a:r>
            <a:r>
              <a:rPr lang="en-US" dirty="0">
                <a:latin typeface="Titillium WebRegular"/>
                <a:cs typeface="Titillium WebRegular"/>
              </a:rPr>
              <a:t> Pejo3000</a:t>
            </a:r>
            <a:endParaRPr lang="nl-B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00FD953-31E9-7C6C-47E9-5B6382E0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18" y="1659004"/>
            <a:ext cx="6802564" cy="510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1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Mer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0836" y="2867891"/>
            <a:ext cx="5003708" cy="3310071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tillium WebRegular"/>
              </a:rPr>
              <a:t>Italië</a:t>
            </a:r>
            <a:endParaRPr lang="nl-NL" dirty="0">
              <a:solidFill>
                <a:srgbClr val="7B98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2295576"/>
            <a:ext cx="8229600" cy="40941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sz="2000" dirty="0" err="1">
                <a:latin typeface="Titillium WebRegular"/>
              </a:rPr>
              <a:t>verblijf</a:t>
            </a:r>
            <a:r>
              <a:rPr lang="fr-BE" sz="2000" dirty="0">
                <a:latin typeface="Titillium WebRegular"/>
              </a:rPr>
              <a:t> in het </a:t>
            </a:r>
            <a:r>
              <a:rPr lang="fr-BE" sz="2000" dirty="0" err="1">
                <a:latin typeface="Titillium WebRegular"/>
              </a:rPr>
              <a:t>dorp</a:t>
            </a:r>
            <a:r>
              <a:rPr lang="fr-BE" sz="2000" dirty="0">
                <a:latin typeface="Titillium WebRegular"/>
              </a:rPr>
              <a:t> </a:t>
            </a:r>
            <a:r>
              <a:rPr lang="fr-BE" sz="2000" dirty="0" err="1">
                <a:latin typeface="Titillium WebRegular"/>
              </a:rPr>
              <a:t>Pejo</a:t>
            </a:r>
            <a:r>
              <a:rPr lang="fr-BE" sz="2000" dirty="0">
                <a:latin typeface="Titillium WebRegular"/>
              </a:rPr>
              <a:t> </a:t>
            </a:r>
          </a:p>
          <a:p>
            <a:pPr eaLnBrk="1" hangingPunct="1"/>
            <a:r>
              <a:rPr lang="fr-BE" sz="2000" dirty="0" err="1">
                <a:latin typeface="Titillium WebRegular"/>
              </a:rPr>
              <a:t>gemeente</a:t>
            </a:r>
            <a:r>
              <a:rPr lang="fr-BE" sz="2000" dirty="0">
                <a:latin typeface="Titillium WebRegular"/>
              </a:rPr>
              <a:t> Trentino</a:t>
            </a:r>
          </a:p>
          <a:p>
            <a:pPr eaLnBrk="1" hangingPunct="1"/>
            <a:r>
              <a:rPr lang="fr-BE" sz="2000" dirty="0">
                <a:latin typeface="Titillium WebRegular"/>
              </a:rPr>
              <a:t>Zuid-Tirol</a:t>
            </a:r>
          </a:p>
          <a:p>
            <a:pPr eaLnBrk="1" hangingPunct="1"/>
            <a:r>
              <a:rPr lang="fr-BE" sz="2000" dirty="0" err="1">
                <a:latin typeface="Titillium WebRegular"/>
              </a:rPr>
              <a:t>ongeveer</a:t>
            </a:r>
            <a:r>
              <a:rPr lang="fr-BE" sz="2000" dirty="0">
                <a:latin typeface="Titillium WebRegular"/>
              </a:rPr>
              <a:t> 1000 km van As</a:t>
            </a:r>
            <a:endParaRPr lang="nl-NL" sz="2000" dirty="0">
              <a:latin typeface="Titillium WebRegular"/>
            </a:endParaRPr>
          </a:p>
        </p:txBody>
      </p:sp>
      <p:pic>
        <p:nvPicPr>
          <p:cNvPr id="49158" name="Picture 6" descr="Internet in de ban van mysterie: wat zie jij in deze rode stip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501008"/>
            <a:ext cx="143861" cy="107954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DC99F4-65CC-C1BB-96C4-339018042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tillium WebRegular"/>
                <a:cs typeface="Titillium WebRegular"/>
              </a:rPr>
              <a:t>Pejo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Kinderland</a:t>
            </a:r>
            <a:endParaRPr lang="en-US" dirty="0">
              <a:latin typeface="Titillium WebRegular"/>
              <a:cs typeface="Titillium WebRegular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190D5C3-0349-966D-2241-4F3F985D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2" y="1655063"/>
            <a:ext cx="4497243" cy="337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B73D960-D8E3-EE45-F611-28233056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54" y="3312408"/>
            <a:ext cx="4497243" cy="337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95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96EBA-3141-A71B-8B17-FB27B54D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Titillium WebRegular"/>
              </a:rPr>
              <a:t>Familypark en </a:t>
            </a:r>
            <a:r>
              <a:rPr lang="nl-BE" dirty="0" err="1">
                <a:latin typeface="Titillium WebRegular"/>
              </a:rPr>
              <a:t>funslope</a:t>
            </a:r>
            <a:endParaRPr lang="nl-BE" dirty="0">
              <a:latin typeface="Titillium WebRegular"/>
            </a:endParaRP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6AE04FC4-6498-5488-E7C1-F05B35C11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46" y="1407480"/>
            <a:ext cx="7040308" cy="52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16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4589228A-CA1E-CCD1-9D68-EF9FEBA3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0" y="468930"/>
            <a:ext cx="7890700" cy="59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19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239D3-D4A3-FED6-FDFE-B0C2F158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Sfeerbeelden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CE5C5F7-BF70-5AF7-4EF9-02CEE0C01C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8566" y="3002479"/>
            <a:ext cx="76648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nl-BE" dirty="0">
                <a:hlinkClick r:id="rId2"/>
              </a:rPr>
              <a:t>https://www.canva.com/design/DAGUTLHcck0/7Nm2oVgGtmCwToIxl7EXdQ/edit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6518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dirty="0" err="1">
                <a:latin typeface="Titillium WebRegular"/>
              </a:rPr>
              <a:t>Avondactiviteiten</a:t>
            </a:r>
            <a:endParaRPr lang="nl-NL" dirty="0">
              <a:latin typeface="Titillium WebRegular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2617642"/>
            <a:ext cx="8504238" cy="28985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fr-BE" sz="2000" dirty="0" err="1">
                <a:latin typeface="Titillium WebRegular"/>
              </a:rPr>
              <a:t>kienen</a:t>
            </a:r>
            <a:r>
              <a:rPr lang="fr-BE" sz="2000" dirty="0">
                <a:latin typeface="Titillium WebRegular"/>
              </a:rPr>
              <a:t> (</a:t>
            </a:r>
            <a:r>
              <a:rPr lang="fr-BE" sz="2000" dirty="0" err="1">
                <a:latin typeface="Titillium WebRegular"/>
              </a:rPr>
              <a:t>kienprijzen</a:t>
            </a:r>
            <a:r>
              <a:rPr lang="fr-BE" sz="2000" dirty="0">
                <a:latin typeface="Titillium WebRegular"/>
              </a:rPr>
              <a:t>???)</a:t>
            </a:r>
          </a:p>
          <a:p>
            <a:r>
              <a:rPr lang="fr-BE" sz="2000" dirty="0">
                <a:latin typeface="Titillium WebRegular"/>
              </a:rPr>
              <a:t>1 </a:t>
            </a:r>
            <a:r>
              <a:rPr lang="fr-BE" sz="2000" dirty="0" err="1">
                <a:latin typeface="Titillium WebRegular"/>
              </a:rPr>
              <a:t>activiteit</a:t>
            </a:r>
            <a:r>
              <a:rPr lang="fr-BE" sz="2000" dirty="0">
                <a:latin typeface="Titillium WebRegular"/>
              </a:rPr>
              <a:t> onder </a:t>
            </a:r>
            <a:r>
              <a:rPr lang="fr-BE" sz="2000" dirty="0" err="1">
                <a:latin typeface="Titillium WebRegular"/>
              </a:rPr>
              <a:t>leiding</a:t>
            </a:r>
            <a:r>
              <a:rPr lang="fr-BE" sz="2000" dirty="0">
                <a:latin typeface="Titillium WebRegular"/>
              </a:rPr>
              <a:t> van de </a:t>
            </a:r>
            <a:r>
              <a:rPr lang="fr-BE" sz="2000" dirty="0" err="1">
                <a:latin typeface="Titillium WebRegular"/>
              </a:rPr>
              <a:t>skimonitoren</a:t>
            </a:r>
            <a:endParaRPr lang="fr-BE" sz="2000" dirty="0">
              <a:latin typeface="Titillium WebRegular"/>
            </a:endParaRPr>
          </a:p>
          <a:p>
            <a:pPr eaLnBrk="1" hangingPunct="1"/>
            <a:r>
              <a:rPr lang="nl-BE" sz="2000" dirty="0">
                <a:latin typeface="Titillium WebRegular"/>
              </a:rPr>
              <a:t>après-ski GALABAL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stoelendans + zangstonde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filmavond</a:t>
            </a:r>
            <a:endParaRPr lang="nl-NL" sz="2000" dirty="0">
              <a:latin typeface="Titillium WebRegular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persoon, binnen, groep, menigte&#10;&#10;Automatisch gegenereerde beschrijving">
            <a:extLst>
              <a:ext uri="{FF2B5EF4-FFF2-40B4-BE49-F238E27FC236}">
                <a16:creationId xmlns:a16="http://schemas.microsoft.com/office/drawing/2014/main" id="{32B5E97E-336D-47BA-8E9F-2AE012E3D6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853" y="2628190"/>
            <a:ext cx="4447050" cy="2964700"/>
          </a:xfrm>
          <a:prstGeom prst="rect">
            <a:avLst/>
          </a:prstGeom>
        </p:spPr>
      </p:pic>
      <p:pic>
        <p:nvPicPr>
          <p:cNvPr id="5" name="Afbeelding 5" descr="Afbeelding met tekst, tafel, persoon, binnen&#10;&#10;Automatisch gegenereerde beschrijving">
            <a:extLst>
              <a:ext uri="{FF2B5EF4-FFF2-40B4-BE49-F238E27FC236}">
                <a16:creationId xmlns:a16="http://schemas.microsoft.com/office/drawing/2014/main" id="{766F17C4-837F-4ED3-9494-E7B91A6EC4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96611" y="1311965"/>
            <a:ext cx="4796340" cy="37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5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dirty="0" err="1">
                <a:latin typeface="Titillium WebRegular"/>
              </a:rPr>
              <a:t>Lessenpakket</a:t>
            </a:r>
            <a:endParaRPr lang="nl-NL" dirty="0">
              <a:latin typeface="Titillium WebRegular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2756979"/>
            <a:ext cx="8504238" cy="24596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fr-BE" sz="2000" dirty="0">
                <a:latin typeface="Titillium WebRegular"/>
              </a:rPr>
              <a:t>op </a:t>
            </a:r>
            <a:r>
              <a:rPr lang="fr-BE" sz="2000" dirty="0" err="1">
                <a:latin typeface="Titillium WebRegular"/>
              </a:rPr>
              <a:t>school</a:t>
            </a:r>
            <a:r>
              <a:rPr lang="fr-BE" sz="2000" dirty="0">
                <a:latin typeface="Titillium WebRegular"/>
              </a:rPr>
              <a:t> </a:t>
            </a:r>
          </a:p>
          <a:p>
            <a:pPr lvl="1"/>
            <a:r>
              <a:rPr lang="fr-BE" dirty="0" err="1">
                <a:latin typeface="Titillium WebRegular"/>
              </a:rPr>
              <a:t>lessen</a:t>
            </a:r>
            <a:r>
              <a:rPr lang="fr-BE" dirty="0">
                <a:latin typeface="Titillium WebRegular"/>
              </a:rPr>
              <a:t>: </a:t>
            </a:r>
            <a:r>
              <a:rPr lang="fr-BE" dirty="0" err="1">
                <a:latin typeface="Titillium WebRegular"/>
              </a:rPr>
              <a:t>Godsdienst</a:t>
            </a:r>
            <a:r>
              <a:rPr lang="fr-BE" dirty="0">
                <a:latin typeface="Titillium WebRegular"/>
              </a:rPr>
              <a:t>, </a:t>
            </a:r>
            <a:r>
              <a:rPr lang="fr-BE" dirty="0" err="1">
                <a:latin typeface="Titillium WebRegular"/>
              </a:rPr>
              <a:t>Nederlands</a:t>
            </a:r>
            <a:r>
              <a:rPr lang="fr-BE" dirty="0">
                <a:latin typeface="Titillium WebRegular"/>
              </a:rPr>
              <a:t>, Frans, WO, BO</a:t>
            </a:r>
          </a:p>
          <a:p>
            <a:pPr lvl="1" eaLnBrk="1" hangingPunct="1"/>
            <a:r>
              <a:rPr lang="fr-BE" dirty="0" err="1">
                <a:latin typeface="Titillium WebRegular"/>
              </a:rPr>
              <a:t>zang</a:t>
            </a:r>
            <a:endParaRPr lang="fr-BE" dirty="0">
              <a:latin typeface="Titillium WebRegular"/>
            </a:endParaRPr>
          </a:p>
          <a:p>
            <a:pPr eaLnBrk="1" hangingPunct="1"/>
            <a:r>
              <a:rPr lang="fr-BE" sz="2000" dirty="0">
                <a:latin typeface="Titillium WebRegular"/>
              </a:rPr>
              <a:t>in </a:t>
            </a:r>
            <a:r>
              <a:rPr lang="fr-BE" sz="2000" dirty="0" err="1">
                <a:latin typeface="Titillium WebRegular"/>
              </a:rPr>
              <a:t>Italië</a:t>
            </a:r>
            <a:endParaRPr lang="fr-BE" sz="2000" dirty="0">
              <a:latin typeface="Titillium WebRegular"/>
            </a:endParaRPr>
          </a:p>
          <a:p>
            <a:pPr lvl="1" eaLnBrk="1" hangingPunct="1"/>
            <a:r>
              <a:rPr lang="nl-BE" dirty="0">
                <a:latin typeface="Titillium WebRegular"/>
              </a:rPr>
              <a:t>invullen van het dagboekje</a:t>
            </a:r>
          </a:p>
          <a:p>
            <a:pPr lvl="1" eaLnBrk="1" hangingPunct="1"/>
            <a:endParaRPr lang="nl-NL" dirty="0">
              <a:latin typeface="Titillium WebRegular"/>
            </a:endParaRPr>
          </a:p>
          <a:p>
            <a:pPr lvl="1">
              <a:buClr>
                <a:srgbClr val="C1F944"/>
              </a:buClr>
            </a:pPr>
            <a:endParaRPr lang="nl-NL" dirty="0">
              <a:latin typeface="Titillium WebRegular"/>
            </a:endParaRPr>
          </a:p>
          <a:p>
            <a:pPr lvl="1">
              <a:buClr>
                <a:srgbClr val="C1F944"/>
              </a:buClr>
            </a:pPr>
            <a:endParaRPr lang="nl-NL" dirty="0">
              <a:latin typeface="Titillium WebRegular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latin typeface="Titillium WebRegular"/>
              </a:rPr>
              <a:t>Brief van de ouders/familie...</a:t>
            </a:r>
          </a:p>
        </p:txBody>
      </p:sp>
      <p:sp>
        <p:nvSpPr>
          <p:cNvPr id="43011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2041459"/>
            <a:ext cx="8504238" cy="3049822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1" hangingPunct="1"/>
            <a:r>
              <a:rPr lang="nl-BE" sz="2000" dirty="0">
                <a:latin typeface="Titillium WebRegular"/>
              </a:rPr>
              <a:t>brief schrijven aan jullie kinderen</a:t>
            </a:r>
          </a:p>
          <a:p>
            <a:r>
              <a:rPr lang="nl-BE" sz="2000" dirty="0">
                <a:latin typeface="Titillium WebRegular"/>
              </a:rPr>
              <a:t>binnenbrengen op het secretariaat vóór 31 januari 2025 (doos )</a:t>
            </a:r>
          </a:p>
          <a:p>
            <a:r>
              <a:rPr lang="nl-BE" sz="2000" dirty="0">
                <a:latin typeface="Titillium WebRegular"/>
              </a:rPr>
              <a:t>verrassing voor de kinderen</a:t>
            </a:r>
          </a:p>
          <a:p>
            <a:r>
              <a:rPr lang="nl-BE" sz="2000" dirty="0">
                <a:latin typeface="Titillium WebRegular"/>
              </a:rPr>
              <a:t>meedelen aan ouders die niet aanwezig zijn</a:t>
            </a:r>
          </a:p>
          <a:p>
            <a:endParaRPr lang="nl-BE" sz="2000" dirty="0">
              <a:latin typeface="Titillium WebRegular"/>
            </a:endParaRPr>
          </a:p>
        </p:txBody>
      </p:sp>
      <p:sp>
        <p:nvSpPr>
          <p:cNvPr id="43012" name="AutoShape 7" descr="data:image/jpg;base64,/9j/4AAQSkZJRgABAQAAAQABAAD/2wCEAAkGBhESERUUExMVFBQVFhwXGBgXGB8bHhwaHB8fHR4fHCIcJyYgGyAnJx0YIC8hJicpLC04ISoxNzAxNSYsLCkBCQoKDgwOGg8PFy0cHCAsLCwsLCksKSk1KSwpKSwpMyksKSwpKSksLCkpKSkpLCkpLCksKSwsLCksKSkpKSwpKf/AABEIAGUAgAMBIgACEQEDEQH/xAAbAAACAwEBAQAAAAAAAAAAAAAFBgAEBwMCAf/EAEYQAAIBAgMEBwQGBwUJAQAAAAECAwQRAAUhBhIxQRMiUWFxgaEHMkKRFFJyorHBIzNzgpKysxUWYpPhJENTVGPC0+LwCP/EABcBAQEBAQAAAAAAAAAAAAAAAAABAgP/xAAcEQEBAQACAwEAAAAAAAAAAAAAARECMQMhQRL/2gAMAwEAAhEDEQA/ANxxMTFPN83hpYXmncRxILsx/wDrkk2AA1PDAXMTGNT/AP6AlZmamy2SWnjPWcs17dp3VZU8ycMmzftwyuqsHc0sh5TaLfucdX+Ld8MBoOJijLnlOoDGaOxFxZgbjutxwMqdt6Zfd338FsPvWwXKYceJJ1X3mAv2m2Mv279qssNORToEmlPRxEneIJ4sBa2nfcXIwtR7GwMxeqaStmPF55G+6FIsPEnywLMbqZlte4t230+eB9TtLSpxlU9y9b+W+MoXZ2jHuwdF+xlljPo9vmDjomVEaJVTKOyaNJ/VTE344Ez6fqjb2Ee5G7eNlH5n0wLqdup291UTyLH109MKsmXVoHUkoZfF5IT8pFKj+PFFaXOyerl0T961UR/7sZ9tz8GWXaGpYgmZ9DewNh8lsDjR8vrBLEkg4ML+HaPLhjD2iz0G39lH/MB/PBTKtpNpII9xcqVluSLsdL8vf8/PFicrL02TExnexe3OaVFc1LV0UcASLpHKsbqCbLfVhdjewuDYE8BjRMVgLzPaSCBt12O9a+6FJOvp64xb2lbTHNq+Ghi3lgiO/LfiWtqTa/uqd0d7HDh7Qq4RTTSNwjjB8bLe3ne2M99m2XsUlqpNXmcgHuBux82/lxGrJIdKD9AqrCTEqiwCEiw8sVMzyalqSTUU0UjHi4Xo38S0e6WP2r4t4mKyA0+w6xG9HWS03/TmUSxHzWxHjuE9+O09TV0wLVVPvRDjUUx6WK3awHXjH2hgwThcmjava28VolOttDUEH+kCP3vkRManKxXyelasqRWSKRDGLUytxPbIR+Hl9UXYqxJjYRuiDXeZlLHu3RcDt1J8sd9FHJVA8AAPQAYGNmc5J3IYnAJsRUjXs03NCey+KzbrzDmU6SJHPGDviwki3mXeH1xYdHe9+JA115jvn9NLJTSpCxWQr1SCAb9lza1+F76XwKrHqGbeeiqVOgvDV8vsqyj0xQlzWRPjzKH9rAkq/hf1wHFYa2V6OIxSwGG+/MEsBpwWzFCpACm979mtsPWEqHbCW/Vno5e59+nf7/VwTh2jqrXahZx9aCVJQfADzwDL0zfWb5nFDOto1pIjM5LWPVS567cl8NNe6+LFNKXRWKshYA7rCzC/IjtGFBB9OzEvxp6M7q9jSdvfqPur24LJtxtGwOQPT02/P1qqpPT1DHiXbXd7ggsoA0FjbjhmwD2PzHpKcKT1o+qfD4fTTywcwLMYV7bqtmn+ipq9RIgA/wAIC+ha3yOCWX0SwxJEvuooUeXPz44C5pXrWZ3VVTsBBRjoUZiAoK3Um50tfpW8xi9T11RVm1FEGS9jUS3WIfYHvSnwFsC0UxXq8yhi/WSxx/bcL+Jx1pfZ2G1q6qeoP1Fboo/4U1PjcY95uctyxFK0kZmk6sUUcQaSQ9gJBa2upPqdMEAKvammkVo4llqiylSsCM2jC3vWsPHXEyyoqeiWnkH0WqRFNpFD70XuhgAwF9LHXQ301Fi0+3VbTRmSry144QPeilV7E8A6/CCdLnh2HhgPWZNWz0Jzp5N6WIrJFChBjWmBIkTS92sbseI3SDrcAL30estYy08mliGhZb/KQj0xSnyoj3qCkl0+DdU+QdAPvYL086VEIZSSkqX0JBsw7RqDy04HAGu2fdWPQpUEcmStZT8nDDTxwHOSnpV96jqoP8UQaw84HI9McUqKU/qs0niPZJJe3iJQD64K02byRKFkpqxiPiISUnXmYz+Qx6lz2Nv1lLU2/wAdMzD88AOkhlbqmtoqgchNGhP3G1+WB8ey95FLrlwFxfo3ljNudt1gL4KM2WH3qYL23pHFj3kJ44LZRkmzbm809GOB3AxTj2lrW8AMBVzqYiFIKcjflHRoQbhEGjuTe9lGl+NyOeLWU5XHTxLFGOqvM8SeZPef9OWHLOPZ9AaaN8tEcTxgvEEP6OZXsSrnW4ay2e/V0PC+FDL69Zk3luCCVZW0ZHGjKw5MDocZrr48Mux+Y9FUBT7snVPj8Prp540TGQKxBuNCNRjU8orxNCknMjXxGh9b4RPJPrGso2XzWlEqdBRXaV5GknkZwd43uFQWAtY6+mD8EOac6qi0t1RC5ABNhrvg2uCB4WwZ25ylYS1SCVgm/RVoHJGXo1nHYU6oYjiup9wYJPsbva9KRcRjQDhG5dbadpIPaPnjTmX4cwq0I6aGJ476zQy2Cge8zpLYgLY33XYi3DFXZ6kEsr18oAeRQIQ3GKn13fsmTrOfG3I4vT7MieoejRyYUbpqpu0yEusHbZr77C+i7o/3mGGp2LicszSSAsgQ7u6NBvW4g69YnyHZgPlDlvSkhh1OBuOPaO/vwHf2ZmneR8un6BZQekpZVMlO9+I3bhkvwup0Gg00xdzjNsspGvPWJGVkEhjLhjvBWW24LsR1ieF7gdmFXNfb1G7GPLqWWqk5Mw3EHfYXYjx3PHAC9gcqFJWPldeCjteWmKPdGU3JUEgEnRiL2vZudrved7AUxjZxHNM6r1USUIT3AkqvzOMmz2lzbMmSeqmjhkhu0CRqButofeFyNVXUs1rY0z2Z+0n6cDT1A6KtiHXQiwcDiyjkeF15cRodC2WFuXYCp4rRVAW3BMzJceIYKn3/AD5inHkMUbFZf7ehIvwj6VR+8nShhh+2i2XyVpWmqlp0lYgs7SmJiQABqGU8LYATV2SxG0OczQW4COsMq/KXpF8v9MEDv7xLTLux5zVRKBfdnyxnsO0kRoTz1vj5F7QBJoc2y2Q20FRRSx68ATdhY4JNtRR8to5L8rrTkeY6HXHv6csmi7Q0ct7aSw0zXPIdVkuPXvwBrZTaZ5GtLWZXJGE0FK5DAiwFwzkBbX08MKvtHydqOo/tKAF6aYAVSprunQLMvI30B/8Aa4KnZipk60ZyWqub3ejsTppqjv366/lht2eoqgU5iq4qVeKhKYN0e4Rw3XAtzFtRgsuM1p6hZFDowZWFwRwIw47B5jYvCefXXx4H8j5HCRtXsZJlEhqaUM9A5vNFxMJPxpzKfhwPIhp2TyaZ3jnUhYwQwY/ED9XtBB48NeeM9OuzlD7PArqyOoZWBVlYXBB0IIOhB4WwmS1lRln6AlXppAUpJJWsIpLHcgnbUmM2ASTU/CdbHDvirmmVw1MTQzIJI3FmVuBsbj1AONOJAi28pMviFNBv5lWsS8opl3y8zG7s7KCF1uABcgAC1hgdV0e02ZmzGPK6c6FQ15CD2lbtfuvHjTsryeCmjEcESRIPhRQo87cT3nXFzAYI3spgo3Kzhp3Ou+xIVu8AeoJOC1PTJGu6iqijkoAHpjW8yy2OdCji45HmD2jvxm2d5G8DFH1U+6w4G2vz4XB9RjNduFigHFyL6jjgTTSbueUJRRvhJWc9qbjABrcQLHBOCnVL25m58gF/ADA/YyPp83qpvhp4lgH2mOv8smEOfRozfYugnlkqJaUSyvdm6zksbcACwW+gAGg8MB1yGlUdTI3NuG+Kcfzyk4N5ztRTRSCCTfdnZY2WNSwXpNFDm4C3Fza+9bW1tcLtfmWSRxSSLM+7G+5aGonBZ7XsgDhW0+IdXvxpxWHpqVP1mRuPsQU8v9NifTHCaryLQS0qQ/taN4/UJbs54t0WTUU5Ahr6oMyCTo0rWLBWAI3lJYi1wMdRsoyE7ma1ym4BDTrJqbBQVI7WGnO47sABk/uuf+CpHNenX8LY7QV2R6JHmE0Q5BamoUfe0GGnKsvqUe0td9JQhv0bworaG195TrYkA6YL/R0+qvyGAWa3Z5IqSolFbWvGtLMwWSqZ4jvRsBccGBLC3bcYfNg0IyyiB0IpYf6a4zzbqRqqSmyqI2erkDTEfBBH1jfxILD9n3412CEIoVRYKAAByA0AwHvExMTATExMTATFbMMvSZCji4PzB7R2HFnEwGWbSZY1HvM+saqWDdoUXIPYe7FT2XZYY6ASP+sqXadvBtF9BvfvYYvbJVWoBAAxapmjhuqFyq33nYBQSdFI0F+tgcdoOhjX/Ya5IxZEvCq6AaCzOCNLcQPQ4mY1brvmmyVHUbvSwhgrtJYFlBd7bzMFIDE2HG/ZwxRpPZ3l8cksnQhml3gQ3uqraFY1UAKLadtuePX99U/5Wr/y4/8AyYtx55Oy7yZdXMvEHciF/AGW5xUxaocipod3ooIoyilVKoAQDxF+OvPXXHOZIA0gLEMXjdxe3WBjCHUcOrGNO3XjgZUbZSJ72WZmPCnv6hiMBqn2h07G5y6uYniTDbTqniG7VX5DBDdFBArqQ93V5ALsPekO+4sOOoJ7RrggBhET2jw33jl9cG3i2kN9SLE+8OIJwSyrb9Z5VjShryzEcYAAB2klrADtJwHH2QUzVWY5hmEl9HNPHfkAbkd1lWIeZxr2F3YXZf6BSmJipd5ZJXK3sWdiRa4B0UIOHLDFgJiYmJgJiYmJgJiYmJgPlscqqlSRCjgFToQcfcTAAss2OhjcsxMlj1Qw0A7x8R7+Hdhhtj7iYLbqWxMTEwRMS2JiYCYmJiY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57200"/>
            <a:ext cx="1219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43013" name="AutoShape 9" descr="data:image/jpg;base64,/9j/4AAQSkZJRgABAQAAAQABAAD/2wCEAAkGBhESERUUExMVFBQVFhwXGBgXGB8bHhwaHB8fHR4fHCIcJyYgGyAnJx0YIC8hJicpLC04ISoxNzAxNSYsLCkBCQoKDgwOGg8PFy0cHCAsLCwsLCksKSk1KSwpKSwpMyksKSwpKSksLCkpKSkpLCkpLCksKSwsLCksKSkpKSwpKf/AABEIAGUAgAMBIgACEQEDEQH/xAAbAAACAwEBAQAAAAAAAAAAAAAFBgAEBwMCAf/EAEYQAAIBAgMEBwQGBwUJAQAAAAECAwQRAAUhBhIxQRMiUWFxgaEHMkKRFFJyorHBIzNzgpKysxUWYpPhJENTVGPC0+LwCP/EABcBAQEBAQAAAAAAAAAAAAAAAAABAgP/xAAcEQEBAQACAwEAAAAAAAAAAAAAARECMQMhQRL/2gAMAwEAAhEDEQA/ANxxMTFPN83hpYXmncRxILsx/wDrkk2AA1PDAXMTGNT/AP6AlZmamy2SWnjPWcs17dp3VZU8ycMmzftwyuqsHc0sh5TaLfucdX+Ld8MBoOJijLnlOoDGaOxFxZgbjutxwMqdt6Zfd338FsPvWwXKYceJJ1X3mAv2m2Mv279qssNORToEmlPRxEneIJ4sBa2nfcXIwtR7GwMxeqaStmPF55G+6FIsPEnywLMbqZlte4t230+eB9TtLSpxlU9y9b+W+MoXZ2jHuwdF+xlljPo9vmDjomVEaJVTKOyaNJ/VTE344Ez6fqjb2Ee5G7eNlH5n0wLqdup291UTyLH109MKsmXVoHUkoZfF5IT8pFKj+PFFaXOyerl0T961UR/7sZ9tz8GWXaGpYgmZ9DewNh8lsDjR8vrBLEkg4ML+HaPLhjD2iz0G39lH/MB/PBTKtpNpII9xcqVluSLsdL8vf8/PFicrL02TExnexe3OaVFc1LV0UcASLpHKsbqCbLfVhdjewuDYE8BjRMVgLzPaSCBt12O9a+6FJOvp64xb2lbTHNq+Ghi3lgiO/LfiWtqTa/uqd0d7HDh7Qq4RTTSNwjjB8bLe3ne2M99m2XsUlqpNXmcgHuBux82/lxGrJIdKD9AqrCTEqiwCEiw8sVMzyalqSTUU0UjHi4Xo38S0e6WP2r4t4mKyA0+w6xG9HWS03/TmUSxHzWxHjuE9+O09TV0wLVVPvRDjUUx6WK3awHXjH2hgwThcmjava28VolOttDUEH+kCP3vkRManKxXyelasqRWSKRDGLUytxPbIR+Hl9UXYqxJjYRuiDXeZlLHu3RcDt1J8sd9FHJVA8AAPQAYGNmc5J3IYnAJsRUjXs03NCey+KzbrzDmU6SJHPGDviwki3mXeH1xYdHe9+JA115jvn9NLJTSpCxWQr1SCAb9lza1+F76XwKrHqGbeeiqVOgvDV8vsqyj0xQlzWRPjzKH9rAkq/hf1wHFYa2V6OIxSwGG+/MEsBpwWzFCpACm979mtsPWEqHbCW/Vno5e59+nf7/VwTh2jqrXahZx9aCVJQfADzwDL0zfWb5nFDOto1pIjM5LWPVS567cl8NNe6+LFNKXRWKshYA7rCzC/IjtGFBB9OzEvxp6M7q9jSdvfqPur24LJtxtGwOQPT02/P1qqpPT1DHiXbXd7ggsoA0FjbjhmwD2PzHpKcKT1o+qfD4fTTywcwLMYV7bqtmn+ipq9RIgA/wAIC+ha3yOCWX0SwxJEvuooUeXPz44C5pXrWZ3VVTsBBRjoUZiAoK3Um50tfpW8xi9T11RVm1FEGS9jUS3WIfYHvSnwFsC0UxXq8yhi/WSxx/bcL+Jx1pfZ2G1q6qeoP1Fboo/4U1PjcY95uctyxFK0kZmk6sUUcQaSQ9gJBa2upPqdMEAKvammkVo4llqiylSsCM2jC3vWsPHXEyyoqeiWnkH0WqRFNpFD70XuhgAwF9LHXQ301Fi0+3VbTRmSry144QPeilV7E8A6/CCdLnh2HhgPWZNWz0Jzp5N6WIrJFChBjWmBIkTS92sbseI3SDrcAL30estYy08mliGhZb/KQj0xSnyoj3qCkl0+DdU+QdAPvYL086VEIZSSkqX0JBsw7RqDy04HAGu2fdWPQpUEcmStZT8nDDTxwHOSnpV96jqoP8UQaw84HI9McUqKU/qs0niPZJJe3iJQD64K02byRKFkpqxiPiISUnXmYz+Qx6lz2Nv1lLU2/wAdMzD88AOkhlbqmtoqgchNGhP3G1+WB8ey95FLrlwFxfo3ljNudt1gL4KM2WH3qYL23pHFj3kJ44LZRkmzbm809GOB3AxTj2lrW8AMBVzqYiFIKcjflHRoQbhEGjuTe9lGl+NyOeLWU5XHTxLFGOqvM8SeZPef9OWHLOPZ9AaaN8tEcTxgvEEP6OZXsSrnW4ay2e/V0PC+FDL69Zk3luCCVZW0ZHGjKw5MDocZrr48Mux+Y9FUBT7snVPj8Prp540TGQKxBuNCNRjU8orxNCknMjXxGh9b4RPJPrGso2XzWlEqdBRXaV5GknkZwd43uFQWAtY6+mD8EOac6qi0t1RC5ABNhrvg2uCB4WwZ25ylYS1SCVgm/RVoHJGXo1nHYU6oYjiup9wYJPsbva9KRcRjQDhG5dbadpIPaPnjTmX4cwq0I6aGJ476zQy2Cge8zpLYgLY33XYi3DFXZ6kEsr18oAeRQIQ3GKn13fsmTrOfG3I4vT7MieoejRyYUbpqpu0yEusHbZr77C+i7o/3mGGp2LicszSSAsgQ7u6NBvW4g69YnyHZgPlDlvSkhh1OBuOPaO/vwHf2ZmneR8un6BZQekpZVMlO9+I3bhkvwup0Gg00xdzjNsspGvPWJGVkEhjLhjvBWW24LsR1ieF7gdmFXNfb1G7GPLqWWqk5Mw3EHfYXYjx3PHAC9gcqFJWPldeCjteWmKPdGU3JUEgEnRiL2vZudrved7AUxjZxHNM6r1USUIT3AkqvzOMmz2lzbMmSeqmjhkhu0CRqButofeFyNVXUs1rY0z2Z+0n6cDT1A6KtiHXQiwcDiyjkeF15cRodC2WFuXYCp4rRVAW3BMzJceIYKn3/AD5inHkMUbFZf7ehIvwj6VR+8nShhh+2i2XyVpWmqlp0lYgs7SmJiQABqGU8LYATV2SxG0OczQW4COsMq/KXpF8v9MEDv7xLTLux5zVRKBfdnyxnsO0kRoTz1vj5F7QBJoc2y2Q20FRRSx68ATdhY4JNtRR8to5L8rrTkeY6HXHv6csmi7Q0ct7aSw0zXPIdVkuPXvwBrZTaZ5GtLWZXJGE0FK5DAiwFwzkBbX08MKvtHydqOo/tKAF6aYAVSprunQLMvI30B/8Aa4KnZipk60ZyWqub3ejsTppqjv366/lht2eoqgU5iq4qVeKhKYN0e4Rw3XAtzFtRgsuM1p6hZFDowZWFwRwIw47B5jYvCefXXx4H8j5HCRtXsZJlEhqaUM9A5vNFxMJPxpzKfhwPIhp2TyaZ3jnUhYwQwY/ED9XtBB48NeeM9OuzlD7PArqyOoZWBVlYXBB0IIOhB4WwmS1lRln6AlXppAUpJJWsIpLHcgnbUmM2ASTU/CdbHDvirmmVw1MTQzIJI3FmVuBsbj1AONOJAi28pMviFNBv5lWsS8opl3y8zG7s7KCF1uABcgAC1hgdV0e02ZmzGPK6c6FQ15CD2lbtfuvHjTsryeCmjEcESRIPhRQo87cT3nXFzAYI3spgo3Kzhp3Ou+xIVu8AeoJOC1PTJGu6iqijkoAHpjW8yy2OdCji45HmD2jvxm2d5G8DFH1U+6w4G2vz4XB9RjNduFigHFyL6jjgTTSbueUJRRvhJWc9qbjABrcQLHBOCnVL25m58gF/ADA/YyPp83qpvhp4lgH2mOv8smEOfRozfYugnlkqJaUSyvdm6zksbcACwW+gAGg8MB1yGlUdTI3NuG+Kcfzyk4N5ztRTRSCCTfdnZY2WNSwXpNFDm4C3Fza+9bW1tcLtfmWSRxSSLM+7G+5aGonBZ7XsgDhW0+IdXvxpxWHpqVP1mRuPsQU8v9NifTHCaryLQS0qQ/taN4/UJbs54t0WTUU5Ahr6oMyCTo0rWLBWAI3lJYi1wMdRsoyE7ma1ym4BDTrJqbBQVI7WGnO47sABk/uuf+CpHNenX8LY7QV2R6JHmE0Q5BamoUfe0GGnKsvqUe0td9JQhv0bworaG195TrYkA6YL/R0+qvyGAWa3Z5IqSolFbWvGtLMwWSqZ4jvRsBccGBLC3bcYfNg0IyyiB0IpYf6a4zzbqRqqSmyqI2erkDTEfBBH1jfxILD9n3412CEIoVRYKAAByA0AwHvExMTATExMTATFbMMvSZCji4PzB7R2HFnEwGWbSZY1HvM+saqWDdoUXIPYe7FT2XZYY6ASP+sqXadvBtF9BvfvYYvbJVWoBAAxapmjhuqFyq33nYBQSdFI0F+tgcdoOhjX/Ya5IxZEvCq6AaCzOCNLcQPQ4mY1brvmmyVHUbvSwhgrtJYFlBd7bzMFIDE2HG/ZwxRpPZ3l8cksnQhml3gQ3uqraFY1UAKLadtuePX99U/5Wr/y4/8AyYtx55Oy7yZdXMvEHciF/AGW5xUxaocipod3ooIoyilVKoAQDxF+OvPXXHOZIA0gLEMXjdxe3WBjCHUcOrGNO3XjgZUbZSJ72WZmPCnv6hiMBqn2h07G5y6uYniTDbTqniG7VX5DBDdFBArqQ93V5ALsPekO+4sOOoJ7RrggBhET2jw33jl9cG3i2kN9SLE+8OIJwSyrb9Z5VjShryzEcYAAB2klrADtJwHH2QUzVWY5hmEl9HNPHfkAbkd1lWIeZxr2F3YXZf6BSmJipd5ZJXK3sWdiRa4B0UIOHLDFgJiYmJgJiYmJgJiYmJgPlscqqlSRCjgFToQcfcTAAss2OhjcsxMlj1Qw0A7x8R7+Hdhhtj7iYLbqWxMTEwRMS2JiYCYmJiY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57200"/>
            <a:ext cx="1219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43014" name="AutoShape 11" descr="data:image/jpg;base64,/9j/4AAQSkZJRgABAQAAAQABAAD/2wCEAAkGBhESERUUExMVFBQVFhwXGBgXGB8bHhwaHB8fHR4fHCIcJyYgGyAnJx0YIC8hJicpLC04ISoxNzAxNSYsLCkBCQoKDgwOGg8PFy0cHCAsLCwsLCksKSk1KSwpKSwpMyksKSwpKSksLCkpKSkpLCkpLCksKSwsLCksKSkpKSwpKf/AABEIAGUAgAMBIgACEQEDEQH/xAAbAAACAwEBAQAAAAAAAAAAAAAFBgAEBwMCAf/EAEYQAAIBAgMEBwQGBwUJAQAAAAECAwQRAAUhBhIxQRMiUWFxgaEHMkKRFFJyorHBIzNzgpKysxUWYpPhJENTVGPC0+LwCP/EABcBAQEBAQAAAAAAAAAAAAAAAAABAgP/xAAcEQEBAQACAwEAAAAAAAAAAAAAARECMQMhQRL/2gAMAwEAAhEDEQA/ANxxMTFPN83hpYXmncRxILsx/wDrkk2AA1PDAXMTGNT/AP6AlZmamy2SWnjPWcs17dp3VZU8ycMmzftwyuqsHc0sh5TaLfucdX+Ld8MBoOJijLnlOoDGaOxFxZgbjutxwMqdt6Zfd338FsPvWwXKYceJJ1X3mAv2m2Mv279qssNORToEmlPRxEneIJ4sBa2nfcXIwtR7GwMxeqaStmPF55G+6FIsPEnywLMbqZlte4t230+eB9TtLSpxlU9y9b+W+MoXZ2jHuwdF+xlljPo9vmDjomVEaJVTKOyaNJ/VTE344Ez6fqjb2Ee5G7eNlH5n0wLqdup291UTyLH109MKsmXVoHUkoZfF5IT8pFKj+PFFaXOyerl0T961UR/7sZ9tz8GWXaGpYgmZ9DewNh8lsDjR8vrBLEkg4ML+HaPLhjD2iz0G39lH/MB/PBTKtpNpII9xcqVluSLsdL8vf8/PFicrL02TExnexe3OaVFc1LV0UcASLpHKsbqCbLfVhdjewuDYE8BjRMVgLzPaSCBt12O9a+6FJOvp64xb2lbTHNq+Ghi3lgiO/LfiWtqTa/uqd0d7HDh7Qq4RTTSNwjjB8bLe3ne2M99m2XsUlqpNXmcgHuBux82/lxGrJIdKD9AqrCTEqiwCEiw8sVMzyalqSTUU0UjHi4Xo38S0e6WP2r4t4mKyA0+w6xG9HWS03/TmUSxHzWxHjuE9+O09TV0wLVVPvRDjUUx6WK3awHXjH2hgwThcmjava28VolOttDUEH+kCP3vkRManKxXyelasqRWSKRDGLUytxPbIR+Hl9UXYqxJjYRuiDXeZlLHu3RcDt1J8sd9FHJVA8AAPQAYGNmc5J3IYnAJsRUjXs03NCey+KzbrzDmU6SJHPGDviwki3mXeH1xYdHe9+JA115jvn9NLJTSpCxWQr1SCAb9lza1+F76XwKrHqGbeeiqVOgvDV8vsqyj0xQlzWRPjzKH9rAkq/hf1wHFYa2V6OIxSwGG+/MEsBpwWzFCpACm979mtsPWEqHbCW/Vno5e59+nf7/VwTh2jqrXahZx9aCVJQfADzwDL0zfWb5nFDOto1pIjM5LWPVS567cl8NNe6+LFNKXRWKshYA7rCzC/IjtGFBB9OzEvxp6M7q9jSdvfqPur24LJtxtGwOQPT02/P1qqpPT1DHiXbXd7ggsoA0FjbjhmwD2PzHpKcKT1o+qfD4fTTywcwLMYV7bqtmn+ipq9RIgA/wAIC+ha3yOCWX0SwxJEvuooUeXPz44C5pXrWZ3VVTsBBRjoUZiAoK3Um50tfpW8xi9T11RVm1FEGS9jUS3WIfYHvSnwFsC0UxXq8yhi/WSxx/bcL+Jx1pfZ2G1q6qeoP1Fboo/4U1PjcY95uctyxFK0kZmk6sUUcQaSQ9gJBa2upPqdMEAKvammkVo4llqiylSsCM2jC3vWsPHXEyyoqeiWnkH0WqRFNpFD70XuhgAwF9LHXQ301Fi0+3VbTRmSry144QPeilV7E8A6/CCdLnh2HhgPWZNWz0Jzp5N6WIrJFChBjWmBIkTS92sbseI3SDrcAL30estYy08mliGhZb/KQj0xSnyoj3qCkl0+DdU+QdAPvYL086VEIZSSkqX0JBsw7RqDy04HAGu2fdWPQpUEcmStZT8nDDTxwHOSnpV96jqoP8UQaw84HI9McUqKU/qs0niPZJJe3iJQD64K02byRKFkpqxiPiISUnXmYz+Qx6lz2Nv1lLU2/wAdMzD88AOkhlbqmtoqgchNGhP3G1+WB8ey95FLrlwFxfo3ljNudt1gL4KM2WH3qYL23pHFj3kJ44LZRkmzbm809GOB3AxTj2lrW8AMBVzqYiFIKcjflHRoQbhEGjuTe9lGl+NyOeLWU5XHTxLFGOqvM8SeZPef9OWHLOPZ9AaaN8tEcTxgvEEP6OZXsSrnW4ay2e/V0PC+FDL69Zk3luCCVZW0ZHGjKw5MDocZrr48Mux+Y9FUBT7snVPj8Prp540TGQKxBuNCNRjU8orxNCknMjXxGh9b4RPJPrGso2XzWlEqdBRXaV5GknkZwd43uFQWAtY6+mD8EOac6qi0t1RC5ABNhrvg2uCB4WwZ25ylYS1SCVgm/RVoHJGXo1nHYU6oYjiup9wYJPsbva9KRcRjQDhG5dbadpIPaPnjTmX4cwq0I6aGJ476zQy2Cge8zpLYgLY33XYi3DFXZ6kEsr18oAeRQIQ3GKn13fsmTrOfG3I4vT7MieoejRyYUbpqpu0yEusHbZr77C+i7o/3mGGp2LicszSSAsgQ7u6NBvW4g69YnyHZgPlDlvSkhh1OBuOPaO/vwHf2ZmneR8un6BZQekpZVMlO9+I3bhkvwup0Gg00xdzjNsspGvPWJGVkEhjLhjvBWW24LsR1ieF7gdmFXNfb1G7GPLqWWqk5Mw3EHfYXYjx3PHAC9gcqFJWPldeCjteWmKPdGU3JUEgEnRiL2vZudrved7AUxjZxHNM6r1USUIT3AkqvzOMmz2lzbMmSeqmjhkhu0CRqButofeFyNVXUs1rY0z2Z+0n6cDT1A6KtiHXQiwcDiyjkeF15cRodC2WFuXYCp4rRVAW3BMzJceIYKn3/AD5inHkMUbFZf7ehIvwj6VR+8nShhh+2i2XyVpWmqlp0lYgs7SmJiQABqGU8LYATV2SxG0OczQW4COsMq/KXpF8v9MEDv7xLTLux5zVRKBfdnyxnsO0kRoTz1vj5F7QBJoc2y2Q20FRRSx68ATdhY4JNtRR8to5L8rrTkeY6HXHv6csmi7Q0ct7aSw0zXPIdVkuPXvwBrZTaZ5GtLWZXJGE0FK5DAiwFwzkBbX08MKvtHydqOo/tKAF6aYAVSprunQLMvI30B/8Aa4KnZipk60ZyWqub3ejsTppqjv366/lht2eoqgU5iq4qVeKhKYN0e4Rw3XAtzFtRgsuM1p6hZFDowZWFwRwIw47B5jYvCefXXx4H8j5HCRtXsZJlEhqaUM9A5vNFxMJPxpzKfhwPIhp2TyaZ3jnUhYwQwY/ED9XtBB48NeeM9OuzlD7PArqyOoZWBVlYXBB0IIOhB4WwmS1lRln6AlXppAUpJJWsIpLHcgnbUmM2ASTU/CdbHDvirmmVw1MTQzIJI3FmVuBsbj1AONOJAi28pMviFNBv5lWsS8opl3y8zG7s7KCF1uABcgAC1hgdV0e02ZmzGPK6c6FQ15CD2lbtfuvHjTsryeCmjEcESRIPhRQo87cT3nXFzAYI3spgo3Kzhp3Ou+xIVu8AeoJOC1PTJGu6iqijkoAHpjW8yy2OdCji45HmD2jvxm2d5G8DFH1U+6w4G2vz4XB9RjNduFigHFyL6jjgTTSbueUJRRvhJWc9qbjABrcQLHBOCnVL25m58gF/ADA/YyPp83qpvhp4lgH2mOv8smEOfRozfYugnlkqJaUSyvdm6zksbcACwW+gAGg8MB1yGlUdTI3NuG+Kcfzyk4N5ztRTRSCCTfdnZY2WNSwXpNFDm4C3Fza+9bW1tcLtfmWSRxSSLM+7G+5aGonBZ7XsgDhW0+IdXvxpxWHpqVP1mRuPsQU8v9NifTHCaryLQS0qQ/taN4/UJbs54t0WTUU5Ahr6oMyCTo0rWLBWAI3lJYi1wMdRsoyE7ma1ym4BDTrJqbBQVI7WGnO47sABk/uuf+CpHNenX8LY7QV2R6JHmE0Q5BamoUfe0GGnKsvqUe0td9JQhv0bworaG195TrYkA6YL/R0+qvyGAWa3Z5IqSolFbWvGtLMwWSqZ4jvRsBccGBLC3bcYfNg0IyyiB0IpYf6a4zzbqRqqSmyqI2erkDTEfBBH1jfxILD9n3412CEIoVRYKAAByA0AwHvExMTATExMTATFbMMvSZCji4PzB7R2HFnEwGWbSZY1HvM+saqWDdoUXIPYe7FT2XZYY6ASP+sqXadvBtF9BvfvYYvbJVWoBAAxapmjhuqFyq33nYBQSdFI0F+tgcdoOhjX/Ya5IxZEvCq6AaCzOCNLcQPQ4mY1brvmmyVHUbvSwhgrtJYFlBd7bzMFIDE2HG/ZwxRpPZ3l8cksnQhml3gQ3uqraFY1UAKLadtuePX99U/5Wr/y4/8AyYtx55Oy7yZdXMvEHciF/AGW5xUxaocipod3ooIoyilVKoAQDxF+OvPXXHOZIA0gLEMXjdxe3WBjCHUcOrGNO3XjgZUbZSJ72WZmPCnv6hiMBqn2h07G5y6uYniTDbTqniG7VX5DBDdFBArqQ93V5ALsPekO+4sOOoJ7RrggBhET2jw33jl9cG3i2kN9SLE+8OIJwSyrb9Z5VjShryzEcYAAB2klrADtJwHH2QUzVWY5hmEl9HNPHfkAbkd1lWIeZxr2F3YXZf6BSmJipd5ZJXK3sWdiRa4B0UIOHLDFgJiYmJgJiYmJgJiYmJgPlscqqlSRCjgFToQcfcTAAss2OhjcsxMlj1Qw0A7x8R7+Hdhhtj7iYLbqWxMTEwRMS2JiYCYmJiY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57200"/>
            <a:ext cx="1219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pic>
        <p:nvPicPr>
          <p:cNvPr id="43015" name="Picture 13" descr="http://www.vriendenvanleonardoberkelland.nl/bri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721" y="3808178"/>
            <a:ext cx="3114696" cy="245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solidFill>
                  <a:srgbClr val="7B9899"/>
                </a:solidFill>
              </a:rPr>
              <a:t> </a:t>
            </a:r>
            <a:r>
              <a:rPr lang="nl-BE" dirty="0">
                <a:latin typeface="Titillium WebRegular"/>
              </a:rPr>
              <a:t>EHBO</a:t>
            </a:r>
          </a:p>
        </p:txBody>
      </p:sp>
      <p:sp>
        <p:nvSpPr>
          <p:cNvPr id="44035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2689226"/>
            <a:ext cx="8504238" cy="3913187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lang="nl-BE" sz="2000" dirty="0">
                <a:latin typeface="Titillium WebRegular"/>
              </a:rPr>
              <a:t>leerkrachten staan in voor de dagelijkse medicatie en eerste hulp</a:t>
            </a:r>
          </a:p>
          <a:p>
            <a:pPr eaLnBrk="1" hangingPunct="1">
              <a:buFont typeface="Arial" charset="0"/>
              <a:buChar char="•"/>
            </a:pPr>
            <a:r>
              <a:rPr lang="nl-BE" sz="2000" dirty="0">
                <a:latin typeface="Titillium WebRegular"/>
              </a:rPr>
              <a:t>indien nodig plaatselijke arts raadplegen</a:t>
            </a:r>
          </a:p>
          <a:p>
            <a:pPr eaLnBrk="1" hangingPunct="1">
              <a:buFont typeface="Arial" charset="0"/>
              <a:buChar char="•"/>
            </a:pPr>
            <a:r>
              <a:rPr lang="nl-BE" sz="2000" dirty="0">
                <a:latin typeface="Titillium WebRegular"/>
              </a:rPr>
              <a:t>bij ernstige probleemsituaties naar het ziekenhuis in </a:t>
            </a:r>
            <a:r>
              <a:rPr lang="nl-BE" sz="2000" dirty="0" err="1">
                <a:latin typeface="Titillium WebRegular"/>
              </a:rPr>
              <a:t>Clés</a:t>
            </a:r>
            <a:r>
              <a:rPr lang="nl-BE" sz="2000" dirty="0">
                <a:latin typeface="Titillium WebRegular"/>
              </a:rPr>
              <a:t> op 40 km</a:t>
            </a:r>
          </a:p>
          <a:p>
            <a:pPr eaLnBrk="1" hangingPunct="1">
              <a:buFont typeface="Arial" charset="0"/>
              <a:buChar char="•"/>
            </a:pPr>
            <a:r>
              <a:rPr lang="nl-BE" sz="2000" dirty="0">
                <a:latin typeface="Titillium WebRegular"/>
              </a:rPr>
              <a:t>ouders telefonisch op de hoogte gebracht om verdere afspraken te maken</a:t>
            </a:r>
          </a:p>
          <a:p>
            <a:pPr eaLnBrk="1" hangingPunct="1">
              <a:buFont typeface="Arial" charset="0"/>
              <a:buChar char="•"/>
            </a:pPr>
            <a:r>
              <a:rPr lang="nl-BE" sz="2000" dirty="0">
                <a:latin typeface="Titillium WebRegular"/>
              </a:rPr>
              <a:t>dinsdag: update medische fiche</a:t>
            </a:r>
          </a:p>
        </p:txBody>
      </p:sp>
      <p:pic>
        <p:nvPicPr>
          <p:cNvPr id="44036" name="Picture 5" descr="http://ehbonoorden.nl/elem_foto/ehb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5786" y="692886"/>
            <a:ext cx="2140077" cy="19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latin typeface="Titillium WebRegular"/>
              </a:rPr>
              <a:t>In de reiskoffer: Skimateriaal/kleding</a:t>
            </a:r>
          </a:p>
        </p:txBody>
      </p:sp>
      <p:sp>
        <p:nvSpPr>
          <p:cNvPr id="4608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2048256"/>
            <a:ext cx="8504238" cy="4572000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skipak</a:t>
            </a:r>
          </a:p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5 dunne T-shirts: vele dunne lagen isoleren beter</a:t>
            </a:r>
          </a:p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liefst 2 paar handschoenen of wanten: verplicht!</a:t>
            </a:r>
          </a:p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muts en sjaal of </a:t>
            </a:r>
            <a:r>
              <a:rPr lang="nl-BE" sz="1800" dirty="0" err="1">
                <a:latin typeface="Titillium WebRegular"/>
              </a:rPr>
              <a:t>buff</a:t>
            </a:r>
            <a:endParaRPr lang="nl-BE" sz="1800" dirty="0">
              <a:latin typeface="Titillium WebRegular"/>
            </a:endParaRPr>
          </a:p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3 paar lange skisokken (geen Noorse sokken)</a:t>
            </a:r>
          </a:p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1 kleerhanger</a:t>
            </a:r>
          </a:p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katoenen/thermisch ondergoed voor tijdens het skiën</a:t>
            </a:r>
          </a:p>
          <a:p>
            <a:pPr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eventueel een legging voor onder de skibroek</a:t>
            </a:r>
          </a:p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ski- en/of zonnebril</a:t>
            </a:r>
          </a:p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lipstick en zonnecrème</a:t>
            </a:r>
          </a:p>
        </p:txBody>
      </p:sp>
      <p:pic>
        <p:nvPicPr>
          <p:cNvPr id="46084" name="Picture 5" descr="http://www.reisfanaten.be/media/news/images/250_400_skimateria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860800"/>
            <a:ext cx="2133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286000" y="237744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BE" sz="4600" dirty="0" err="1">
                <a:solidFill>
                  <a:schemeClr val="bg1"/>
                </a:solidFill>
                <a:latin typeface="Titillium WebRegular"/>
              </a:rPr>
              <a:t>reisweg</a:t>
            </a:r>
            <a:br>
              <a:rPr lang="fr-BE" sz="4600" dirty="0">
                <a:latin typeface="Titillium WebRegular"/>
              </a:rPr>
            </a:br>
            <a:endParaRPr lang="nl-BE" sz="46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AFE4C2D-F600-3BA4-9EEB-108319A50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39" y="1668970"/>
            <a:ext cx="6022721" cy="491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latin typeface="Titillium WebRegular"/>
              </a:rPr>
              <a:t>In de reiskoffer: kleding</a:t>
            </a:r>
          </a:p>
        </p:txBody>
      </p:sp>
      <p:sp>
        <p:nvSpPr>
          <p:cNvPr id="4505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19881" y="2286000"/>
            <a:ext cx="8504238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minimum 3 onderhemdjes</a:t>
            </a:r>
          </a:p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voldoende onderbroeken</a:t>
            </a:r>
          </a:p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voldoende sokken</a:t>
            </a:r>
          </a:p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1 warme trui</a:t>
            </a:r>
          </a:p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2 vrijetijdsbroeken (jogging …)</a:t>
            </a:r>
          </a:p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pantoffels </a:t>
            </a:r>
          </a:p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stevige winterschoenen of sneeuwlaarzen</a:t>
            </a:r>
          </a:p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linnenzak voor vuil wasgoed (geen plastieken zak)</a:t>
            </a:r>
          </a:p>
          <a:p>
            <a:pPr eaLnBrk="1" hangingPunct="1">
              <a:lnSpc>
                <a:spcPct val="80000"/>
              </a:lnSpc>
            </a:pPr>
            <a:r>
              <a:rPr lang="nl-BE" sz="1800" dirty="0">
                <a:latin typeface="Titillium WebRegular"/>
              </a:rPr>
              <a:t>pyjama</a:t>
            </a:r>
          </a:p>
        </p:txBody>
      </p:sp>
      <p:pic>
        <p:nvPicPr>
          <p:cNvPr id="45060" name="Picture 5" descr="http://www.shop4club.nl/images/product/samsonite-reiskoff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557338"/>
            <a:ext cx="17875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latin typeface="Titillium WebRegular"/>
              </a:rPr>
              <a:t>Toiletgerief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2286000"/>
            <a:ext cx="8504238" cy="45720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74320" indent="-274320">
              <a:buFont typeface="Arial" pitchFamily="34" charset="0"/>
              <a:buChar char="•"/>
              <a:defRPr/>
            </a:pPr>
            <a:r>
              <a:rPr lang="nl-BE" sz="1900" dirty="0">
                <a:latin typeface="Titillium WebRegular"/>
              </a:rPr>
              <a:t>4 washandjes (wegwerp)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1900" dirty="0">
                <a:latin typeface="Titillium WebRegular"/>
              </a:rPr>
              <a:t>1 badhanddoek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1900" dirty="0">
                <a:latin typeface="Titillium WebRegular"/>
              </a:rPr>
              <a:t>2 handdoeken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1900" dirty="0">
                <a:latin typeface="Titillium WebRegular"/>
              </a:rPr>
              <a:t>zeep, shampoo + tandpasta (in afgesloten plastieken zakje)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1900" dirty="0">
                <a:latin typeface="Titillium WebRegular"/>
              </a:rPr>
              <a:t>tandenborstel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1900" dirty="0">
                <a:latin typeface="Titillium WebRegular"/>
              </a:rPr>
              <a:t>kam en/of borstel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1900" dirty="0">
                <a:latin typeface="Titillium WebRegular"/>
              </a:rPr>
              <a:t>zwembroek of bikini om te douchen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1900" dirty="0">
                <a:latin typeface="Titillium WebRegular"/>
              </a:rPr>
              <a:t>douchekapje (bij het vlug douchen bij lange haren)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1900" dirty="0">
                <a:latin typeface="Titillium WebRegular"/>
              </a:rPr>
              <a:t>zakdoeken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BE" dirty="0">
              <a:latin typeface="Titillium WebRegular"/>
            </a:endParaRPr>
          </a:p>
        </p:txBody>
      </p:sp>
      <p:pic>
        <p:nvPicPr>
          <p:cNvPr id="47108" name="Picture 5" descr="http://www.beautynewsnyc.com/newsletteraugust2005/Goo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26" y="4249656"/>
            <a:ext cx="2281237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latin typeface="Titillium WebRegular"/>
              </a:rPr>
              <a:t>Allerlei (in de koffer!)</a:t>
            </a:r>
          </a:p>
        </p:txBody>
      </p:sp>
      <p:sp>
        <p:nvSpPr>
          <p:cNvPr id="49155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2960427"/>
            <a:ext cx="8504238" cy="3550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nl-BE" sz="2000" dirty="0">
                <a:latin typeface="Titillium WebRegular"/>
              </a:rPr>
              <a:t>schrijfgerief </a:t>
            </a:r>
          </a:p>
          <a:p>
            <a:r>
              <a:rPr lang="nl-BE" sz="2000" dirty="0">
                <a:latin typeface="Titillium WebRegular"/>
              </a:rPr>
              <a:t>30 centjes of knoopjes (voor kienspel)</a:t>
            </a:r>
            <a:endParaRPr lang="nl-BE" dirty="0"/>
          </a:p>
          <a:p>
            <a:r>
              <a:rPr lang="nl-BE" sz="2000" dirty="0">
                <a:latin typeface="Titillium WebRegular"/>
              </a:rPr>
              <a:t>gala-outfit (glitter </a:t>
            </a:r>
            <a:r>
              <a:rPr lang="nl-BE" sz="2000" dirty="0" err="1">
                <a:latin typeface="Titillium WebRegular"/>
              </a:rPr>
              <a:t>and</a:t>
            </a:r>
            <a:r>
              <a:rPr lang="nl-BE" sz="2000" dirty="0">
                <a:latin typeface="Titillium WebRegular"/>
              </a:rPr>
              <a:t> glamour)</a:t>
            </a:r>
          </a:p>
          <a:p>
            <a:pPr eaLnBrk="1" hangingPunct="1"/>
            <a:endParaRPr lang="nl-BE" sz="2000" dirty="0">
              <a:latin typeface="Titillium WebRegular"/>
            </a:endParaRPr>
          </a:p>
          <a:p>
            <a:pPr eaLnBrk="1" hangingPunct="1"/>
            <a:endParaRPr lang="nl-BE" sz="2000" dirty="0">
              <a:latin typeface="Titillium WebRegular"/>
            </a:endParaRPr>
          </a:p>
          <a:p>
            <a:pPr eaLnBrk="1" hangingPunct="1">
              <a:buNone/>
            </a:pPr>
            <a:endParaRPr lang="nl-BE" sz="2000" dirty="0">
              <a:latin typeface="Titillium WebRegular"/>
            </a:endParaRPr>
          </a:p>
          <a:p>
            <a:pPr eaLnBrk="1" hangingPunct="1"/>
            <a:endParaRPr lang="nl-BE" sz="2000" dirty="0">
              <a:latin typeface="Titillium WebRegular"/>
            </a:endParaRPr>
          </a:p>
          <a:p>
            <a:endParaRPr lang="nl-BE" sz="2000" dirty="0">
              <a:latin typeface="Titillium WebRegular"/>
            </a:endParaRP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9156" name="Picture 4" descr="http://www.dutchdigiwalls.com/images/producten/70006%20Kleurpotloden%209%20pane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8750" y="4147006"/>
            <a:ext cx="3205425" cy="213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latin typeface="Titillium WebRegular"/>
              </a:rPr>
              <a:t>Zakgeld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2578608"/>
            <a:ext cx="8504238" cy="2549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nl-BE" sz="2000" dirty="0">
                <a:latin typeface="Titillium WebRegular"/>
              </a:rPr>
              <a:t>tijdens de avondactiviteiten mogen de kinderen een drankje kopen in het hotel (vrijblijvend)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Advies: </a:t>
            </a:r>
            <a:r>
              <a:rPr lang="nl-B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Regular"/>
              </a:rPr>
              <a:t>15  euro zakgeld</a:t>
            </a:r>
          </a:p>
        </p:txBody>
      </p:sp>
      <p:pic>
        <p:nvPicPr>
          <p:cNvPr id="50180" name="Picture 5" descr="http://oudwww.bonhoeffer.nl/economie/muisknip-k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5789" y="4357942"/>
            <a:ext cx="21431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/>
          </p:nvPr>
        </p:nvSpPr>
        <p:spPr>
          <a:xfrm>
            <a:off x="0" y="345141"/>
            <a:ext cx="9144000" cy="1143000"/>
          </a:xfrm>
        </p:spPr>
        <p:txBody>
          <a:bodyPr/>
          <a:lstStyle/>
          <a:p>
            <a:pPr eaLnBrk="1" hangingPunct="1"/>
            <a:r>
              <a:rPr lang="nl-BE" dirty="0">
                <a:latin typeface="Titillium WebRegular"/>
              </a:rPr>
              <a:t>Wat nemen we zeker </a:t>
            </a:r>
            <a:r>
              <a:rPr lang="nl-BE" b="1" dirty="0">
                <a:solidFill>
                  <a:srgbClr val="FF0000"/>
                </a:solidFill>
                <a:latin typeface="Titillium WebRegular"/>
              </a:rPr>
              <a:t>NIET</a:t>
            </a:r>
            <a:r>
              <a:rPr lang="nl-BE" dirty="0">
                <a:latin typeface="Titillium WebRegular"/>
              </a:rPr>
              <a:t> mee!</a:t>
            </a:r>
          </a:p>
        </p:txBody>
      </p:sp>
      <p:sp>
        <p:nvSpPr>
          <p:cNvPr id="5120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2570659"/>
            <a:ext cx="8504238" cy="3300857"/>
          </a:xfrm>
        </p:spPr>
        <p:txBody>
          <a:bodyPr>
            <a:normAutofit/>
          </a:bodyPr>
          <a:lstStyle/>
          <a:p>
            <a:pPr eaLnBrk="1" hangingPunct="1"/>
            <a:r>
              <a:rPr lang="nl-BE" sz="2000" dirty="0">
                <a:latin typeface="Titillium WebRegular"/>
              </a:rPr>
              <a:t>GSM en alle toestellen waarmee men op internet kan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waardevolle voorwerpen laten we best thuis.</a:t>
            </a:r>
          </a:p>
        </p:txBody>
      </p:sp>
      <p:pic>
        <p:nvPicPr>
          <p:cNvPr id="51204" name="Picture 5" descr="http://www.emaille.nu/images/Bord%20rond%20Verboden%20mobiel%20te%20bellen%2010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2294" y="3788569"/>
            <a:ext cx="2046287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latin typeface="Titillium WebRegular"/>
              </a:rPr>
              <a:t>Tips voor het klaarmaken van de reiskoffer</a:t>
            </a:r>
          </a:p>
        </p:txBody>
      </p:sp>
      <p:sp>
        <p:nvSpPr>
          <p:cNvPr id="5222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2996952"/>
            <a:ext cx="8504238" cy="3096344"/>
          </a:xfrm>
        </p:spPr>
        <p:txBody>
          <a:bodyPr/>
          <a:lstStyle/>
          <a:p>
            <a:pPr eaLnBrk="1" hangingPunct="1"/>
            <a:r>
              <a:rPr lang="nl-BE" sz="2000" dirty="0">
                <a:latin typeface="Titillium WebRegular"/>
              </a:rPr>
              <a:t>maak SAMEN met uw kind de koffer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bevestig het label (gekregen van de leerkracht) aan de koffer en aan de handbagage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eventueel een inhoudslijst in de koffer kleven</a:t>
            </a:r>
          </a:p>
          <a:p>
            <a:pPr eaLnBrk="1" hangingPunct="1">
              <a:buNone/>
            </a:pPr>
            <a:endParaRPr lang="nl-BE" sz="2000" dirty="0">
              <a:latin typeface="Titillium WebRegular"/>
            </a:endParaRPr>
          </a:p>
          <a:p>
            <a:pPr eaLnBrk="1" hangingPunct="1">
              <a:buNone/>
            </a:pPr>
            <a:endParaRPr lang="nl-BE" dirty="0"/>
          </a:p>
          <a:p>
            <a:pPr eaLnBrk="1" hangingPunct="1">
              <a:buNone/>
            </a:pPr>
            <a:endParaRPr lang="nl-BE" dirty="0"/>
          </a:p>
        </p:txBody>
      </p:sp>
      <p:pic>
        <p:nvPicPr>
          <p:cNvPr id="52228" name="Picture 2" descr="http://www.trunki.nl/contents/media/trunki_roze_bla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556792"/>
            <a:ext cx="18669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tillium WebRegular"/>
                <a:cs typeface="Titillium WebRegular"/>
              </a:rPr>
              <a:t>Bagage</a:t>
            </a:r>
            <a:endParaRPr lang="en-US" dirty="0">
              <a:latin typeface="Titillium WebRegular"/>
              <a:cs typeface="Titillium Web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770094"/>
            <a:ext cx="7947026" cy="3267169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tillium WebRegular"/>
                <a:cs typeface="Titillium WebRegular"/>
              </a:rPr>
              <a:t>alles</a:t>
            </a:r>
            <a:r>
              <a:rPr lang="en-US" dirty="0">
                <a:latin typeface="Titillium WebRegular"/>
                <a:cs typeface="Titillium WebRegular"/>
              </a:rPr>
              <a:t> in 1 </a:t>
            </a:r>
            <a:r>
              <a:rPr lang="en-US" dirty="0" err="1">
                <a:latin typeface="Titillium WebRegular"/>
                <a:cs typeface="Titillium WebRegular"/>
              </a:rPr>
              <a:t>koffer</a:t>
            </a:r>
            <a:r>
              <a:rPr lang="en-US" dirty="0">
                <a:latin typeface="Titillium WebRegular"/>
                <a:cs typeface="Titillium WebRegular"/>
              </a:rPr>
              <a:t> MAXIMUM 20 KG</a:t>
            </a:r>
          </a:p>
          <a:p>
            <a:pPr>
              <a:buNone/>
            </a:pPr>
            <a:r>
              <a:rPr lang="en-US" dirty="0">
                <a:latin typeface="Titillium WebRegular"/>
                <a:cs typeface="Titillium WebRegular"/>
              </a:rPr>
              <a:t>	NIET TE ZWAAR / ZELF DRAGEN</a:t>
            </a:r>
          </a:p>
          <a:p>
            <a:r>
              <a:rPr lang="nl-BE" sz="2400" dirty="0">
                <a:solidFill>
                  <a:srgbClr val="FF0000"/>
                </a:solidFill>
                <a:latin typeface="Titillium WebRegular"/>
              </a:rPr>
              <a:t>ALLE KLEDING VOORZIEN VAN NAAM</a:t>
            </a:r>
          </a:p>
          <a:p>
            <a:pPr>
              <a:buNone/>
            </a:pPr>
            <a:r>
              <a:rPr lang="nl-BE" sz="2400" dirty="0">
                <a:solidFill>
                  <a:srgbClr val="FF0000"/>
                </a:solidFill>
                <a:latin typeface="Titillium WebRegular"/>
              </a:rPr>
              <a:t>	OF HERKENNINGSTEKEN !!!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</a:p>
          <a:p>
            <a:r>
              <a:rPr lang="en-US" dirty="0">
                <a:latin typeface="Titillium WebRegular"/>
                <a:cs typeface="Titillium WebRegular"/>
              </a:rPr>
              <a:t>1 </a:t>
            </a:r>
            <a:r>
              <a:rPr lang="en-US" dirty="0" err="1">
                <a:latin typeface="Titillium WebRegular"/>
                <a:cs typeface="Titillium WebRegular"/>
              </a:rPr>
              <a:t>stuk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handbagage</a:t>
            </a:r>
            <a:endParaRPr lang="en-US" dirty="0">
              <a:latin typeface="Titillium WebRegular"/>
              <a:cs typeface="Titillium WebRegular"/>
            </a:endParaRPr>
          </a:p>
          <a:p>
            <a:endParaRPr lang="en-US" dirty="0">
              <a:latin typeface="Titillium WebRegular"/>
              <a:cs typeface="Titillium WebRegular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24143" y="3146413"/>
            <a:ext cx="3119858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latin typeface="Titillium WebRegular"/>
              <a:cs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27031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latin typeface="Titillium WebRegular"/>
              </a:rPr>
              <a:t>Handbagage</a:t>
            </a:r>
          </a:p>
        </p:txBody>
      </p:sp>
      <p:sp>
        <p:nvSpPr>
          <p:cNvPr id="48131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488141"/>
            <a:ext cx="8229600" cy="44740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endParaRPr lang="nl-BE" dirty="0"/>
          </a:p>
          <a:p>
            <a:pPr marL="0" indent="0" eaLnBrk="1" hangingPunct="1">
              <a:buNone/>
            </a:pPr>
            <a:endParaRPr lang="nl-BE" sz="2000" dirty="0">
              <a:latin typeface="Titillium WebRegular"/>
            </a:endParaRPr>
          </a:p>
          <a:p>
            <a:pPr eaLnBrk="1" hangingPunct="1"/>
            <a:r>
              <a:rPr lang="nl-BE" sz="2000" dirty="0">
                <a:latin typeface="Titillium WebRegular"/>
              </a:rPr>
              <a:t>knuffel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leesboek en/of strip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reisgezelschapsspel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eventueel (wegwerp) fototoestel (op eigen risico) 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drinken IN EEN DRINKBUS en droge koeken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plastieken zak voor afval in de bus</a:t>
            </a:r>
          </a:p>
        </p:txBody>
      </p:sp>
      <p:pic>
        <p:nvPicPr>
          <p:cNvPr id="48132" name="Picture 7" descr="http://www.scoutnet.nl/~stappershike/tips/rugza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556792"/>
            <a:ext cx="2665413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tillium WebRegular"/>
                <a:cs typeface="Titillium WebRegular"/>
              </a:rPr>
              <a:t>Documenten</a:t>
            </a:r>
            <a:endParaRPr lang="en-US" dirty="0">
              <a:latin typeface="Titillium WebRegular"/>
              <a:cs typeface="Titillium Web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>
                <a:highlight>
                  <a:srgbClr val="FFFF00"/>
                </a:highlight>
                <a:latin typeface="Titillium WebRegular"/>
                <a:cs typeface="Titillium WebRegular"/>
              </a:rPr>
              <a:t>reistoelating</a:t>
            </a:r>
            <a:r>
              <a:rPr lang="en-US" dirty="0">
                <a:highlight>
                  <a:srgbClr val="FFFF00"/>
                </a:highlight>
                <a:latin typeface="Titillium WebRegular"/>
                <a:cs typeface="Titillium WebRegular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Titillium WebRegular"/>
                <a:cs typeface="Titillium WebRegular"/>
              </a:rPr>
              <a:t>voor</a:t>
            </a:r>
            <a:r>
              <a:rPr lang="en-US" dirty="0">
                <a:highlight>
                  <a:srgbClr val="FFFF00"/>
                </a:highlight>
                <a:latin typeface="Titillium WebRegular"/>
                <a:cs typeface="Titillium WebRegular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Titillium WebRegular"/>
                <a:cs typeface="Titillium WebRegular"/>
              </a:rPr>
              <a:t>minderjarigen</a:t>
            </a:r>
            <a:r>
              <a:rPr lang="en-US" dirty="0">
                <a:latin typeface="Titillium WebRegular"/>
                <a:cs typeface="Titillium WebRegular"/>
              </a:rPr>
              <a:t> (</a:t>
            </a:r>
            <a:r>
              <a:rPr lang="en-US" dirty="0" err="1">
                <a:latin typeface="Titillium WebRegular"/>
                <a:cs typeface="Titillium WebRegular"/>
              </a:rPr>
              <a:t>Gemeentehuis</a:t>
            </a:r>
            <a:r>
              <a:rPr lang="en-US" dirty="0">
                <a:latin typeface="Titillium WebRegular"/>
                <a:cs typeface="Titillium WebRegular"/>
              </a:rPr>
              <a:t> laten </a:t>
            </a:r>
            <a:r>
              <a:rPr lang="en-US" dirty="0" err="1">
                <a:latin typeface="Titillium WebRegular"/>
                <a:cs typeface="Titillium WebRegular"/>
              </a:rPr>
              <a:t>tekenen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en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afstempelen</a:t>
            </a:r>
            <a:r>
              <a:rPr lang="en-US" dirty="0">
                <a:latin typeface="Titillium WebRegular"/>
                <a:cs typeface="Titillium WebRegular"/>
              </a:rPr>
              <a:t> -</a:t>
            </a:r>
            <a:r>
              <a:rPr lang="en-US" dirty="0">
                <a:solidFill>
                  <a:srgbClr val="FF0000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tillium WebRegular"/>
                <a:cs typeface="Titillium WebRegular"/>
              </a:rPr>
              <a:t>zelf</a:t>
            </a:r>
            <a:r>
              <a:rPr lang="en-US" dirty="0">
                <a:solidFill>
                  <a:srgbClr val="FF0000"/>
                </a:solidFill>
                <a:latin typeface="Titillium WebRegular"/>
                <a:cs typeface="Titillium WebRegular"/>
              </a:rPr>
              <a:t> pas </a:t>
            </a:r>
            <a:r>
              <a:rPr lang="en-US" dirty="0" err="1">
                <a:solidFill>
                  <a:srgbClr val="FF0000"/>
                </a:solidFill>
                <a:latin typeface="Titillium WebRegular"/>
                <a:cs typeface="Titillium WebRegular"/>
              </a:rPr>
              <a:t>tekenen</a:t>
            </a:r>
            <a:r>
              <a:rPr lang="en-US" dirty="0">
                <a:solidFill>
                  <a:srgbClr val="FF0000"/>
                </a:solidFill>
                <a:latin typeface="Titillium WebRegular"/>
                <a:cs typeface="Titillium WebRegular"/>
              </a:rPr>
              <a:t> op het </a:t>
            </a:r>
            <a:r>
              <a:rPr lang="en-US" dirty="0" err="1">
                <a:solidFill>
                  <a:srgbClr val="FF0000"/>
                </a:solidFill>
                <a:latin typeface="Titillium WebRegular"/>
                <a:cs typeface="Titillium WebRegular"/>
              </a:rPr>
              <a:t>gemeentehuis</a:t>
            </a:r>
            <a:r>
              <a:rPr lang="en-US" dirty="0">
                <a:solidFill>
                  <a:srgbClr val="FF0000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tillium WebRegular"/>
                <a:cs typeface="Titillium WebRegular"/>
              </a:rPr>
              <a:t>zelf</a:t>
            </a:r>
            <a:r>
              <a:rPr lang="en-US" dirty="0">
                <a:solidFill>
                  <a:srgbClr val="FF0000"/>
                </a:solidFill>
                <a:latin typeface="Titillium WebRegular"/>
                <a:cs typeface="Titillium WebRegular"/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  <a:latin typeface="Titillium WebRegular"/>
                <a:cs typeface="Titillium WebRegular"/>
              </a:rPr>
              <a:t>attest van </a:t>
            </a:r>
            <a:r>
              <a:rPr lang="en-US" dirty="0" err="1">
                <a:solidFill>
                  <a:srgbClr val="FF0000"/>
                </a:solidFill>
                <a:latin typeface="Titillium WebRegular"/>
                <a:cs typeface="Titillium WebRegular"/>
              </a:rPr>
              <a:t>familiale</a:t>
            </a:r>
            <a:r>
              <a:rPr lang="en-US" dirty="0">
                <a:solidFill>
                  <a:srgbClr val="FF0000"/>
                </a:solidFill>
                <a:latin typeface="Titillium WebRegular"/>
                <a:cs typeface="Titillium WebRegula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tillium WebRegular"/>
                <a:cs typeface="Titillium WebRegular"/>
              </a:rPr>
              <a:t>verzekering</a:t>
            </a:r>
            <a:r>
              <a:rPr lang="en-US" dirty="0">
                <a:solidFill>
                  <a:srgbClr val="FF0000"/>
                </a:solidFill>
                <a:latin typeface="Titillium WebRegular"/>
                <a:cs typeface="Titillium WebRegular"/>
              </a:rPr>
              <a:t> </a:t>
            </a:r>
          </a:p>
          <a:p>
            <a:r>
              <a:rPr lang="en-US" dirty="0">
                <a:highlight>
                  <a:srgbClr val="FFFF00"/>
                </a:highlight>
                <a:latin typeface="Titillium WebRegular"/>
                <a:cs typeface="Titillium WebRegular"/>
              </a:rPr>
              <a:t>KIDS-ID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Titillium WebRegular"/>
                <a:cs typeface="Titillium WebRegular"/>
              </a:rPr>
              <a:t>of</a:t>
            </a:r>
            <a:r>
              <a:rPr lang="en-US" dirty="0">
                <a:highlight>
                  <a:srgbClr val="FFFF00"/>
                </a:highlight>
                <a:latin typeface="Titillium WebRegular"/>
                <a:cs typeface="Titillium WebRegular"/>
              </a:rPr>
              <a:t> </a:t>
            </a:r>
            <a:r>
              <a:rPr lang="en-US" dirty="0" err="1">
                <a:highlight>
                  <a:srgbClr val="FFFF00"/>
                </a:highlight>
                <a:latin typeface="Titillium WebRegular"/>
                <a:cs typeface="Titillium WebRegular"/>
              </a:rPr>
              <a:t>Identiteitskaart</a:t>
            </a:r>
            <a:endParaRPr lang="en-US" dirty="0">
              <a:highlight>
                <a:srgbClr val="FFFF00"/>
              </a:highlight>
              <a:latin typeface="Titillium WebRegular"/>
              <a:cs typeface="Titillium WebRegular"/>
            </a:endParaRPr>
          </a:p>
          <a:p>
            <a:r>
              <a:rPr lang="en-US" dirty="0" err="1">
                <a:highlight>
                  <a:srgbClr val="FFFF00"/>
                </a:highlight>
                <a:latin typeface="Titillium WebRegular"/>
                <a:cs typeface="Titillium WebRegular"/>
              </a:rPr>
              <a:t>Europese</a:t>
            </a:r>
            <a:r>
              <a:rPr lang="en-US" dirty="0">
                <a:highlight>
                  <a:srgbClr val="FFFF00"/>
                </a:highlight>
                <a:latin typeface="Titillium WebRegular"/>
                <a:cs typeface="Titillium WebRegular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Titillium WebRegular"/>
                <a:cs typeface="Titillium WebRegular"/>
              </a:rPr>
              <a:t>ziekteverzekeringskaart</a:t>
            </a:r>
            <a:r>
              <a:rPr lang="en-US" dirty="0">
                <a:highlight>
                  <a:srgbClr val="FFFF00"/>
                </a:highlight>
                <a:latin typeface="Titillium WebRegular"/>
                <a:cs typeface="Titillium WebRegular"/>
              </a:rPr>
              <a:t> </a:t>
            </a:r>
            <a:r>
              <a:rPr lang="en-US" dirty="0">
                <a:latin typeface="Titillium WebRegular"/>
                <a:cs typeface="Titillium WebRegular"/>
              </a:rPr>
              <a:t>(MUTAS)</a:t>
            </a:r>
          </a:p>
          <a:p>
            <a:pPr marL="0" indent="0">
              <a:buNone/>
            </a:pPr>
            <a:r>
              <a:rPr lang="en-US" dirty="0"/>
              <a:t>                       Online </a:t>
            </a:r>
            <a:r>
              <a:rPr lang="en-US" dirty="0" err="1"/>
              <a:t>aanvragen</a:t>
            </a:r>
            <a:r>
              <a:rPr lang="en-US" dirty="0"/>
              <a:t>!!</a:t>
            </a:r>
          </a:p>
        </p:txBody>
      </p:sp>
      <p:pic>
        <p:nvPicPr>
          <p:cNvPr id="4" name="Picture 5" descr="EVK_VK_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5013325"/>
            <a:ext cx="1635125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369F9346-1281-4B3B-9E9C-C8E81B48A149}"/>
              </a:ext>
            </a:extLst>
          </p:cNvPr>
          <p:cNvSpPr/>
          <p:nvPr/>
        </p:nvSpPr>
        <p:spPr>
          <a:xfrm>
            <a:off x="5852390" y="5377572"/>
            <a:ext cx="765427" cy="3852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54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latin typeface="Titillium WebRegular"/>
              </a:rPr>
              <a:t>Tijdens de busreis</a:t>
            </a:r>
          </a:p>
        </p:txBody>
      </p:sp>
      <p:sp>
        <p:nvSpPr>
          <p:cNvPr id="58371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494" y="1979847"/>
            <a:ext cx="8504238" cy="1709801"/>
          </a:xfrm>
        </p:spPr>
        <p:txBody>
          <a:bodyPr>
            <a:normAutofit/>
          </a:bodyPr>
          <a:lstStyle/>
          <a:p>
            <a:pPr eaLnBrk="1" hangingPunct="1"/>
            <a:r>
              <a:rPr lang="nl-BE" sz="2000" dirty="0">
                <a:latin typeface="Titillium WebRegular"/>
              </a:rPr>
              <a:t>wordt film vertoond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kleinigheidje eten/drinken mag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daarna slapen</a:t>
            </a:r>
          </a:p>
        </p:txBody>
      </p:sp>
      <p:pic>
        <p:nvPicPr>
          <p:cNvPr id="6146" name="Picture 2" descr="Afbeeldingsresultaat voor skibus JO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94" y="3689648"/>
            <a:ext cx="8363306" cy="3168352"/>
          </a:xfrm>
          <a:prstGeom prst="rect">
            <a:avLst/>
          </a:prstGeom>
          <a:noFill/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3EE30DF-6ADA-6D85-F095-59918D0F58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3" y="4014235"/>
            <a:ext cx="2770633" cy="8147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Titillium WebRegular"/>
              </a:rPr>
              <a:t>Zuid-Tirol, Italië</a:t>
            </a:r>
          </a:p>
        </p:txBody>
      </p:sp>
      <p:pic>
        <p:nvPicPr>
          <p:cNvPr id="4098" name="Picture 2" descr="Afbeeldingsresultaat voor zuid tiro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03" y="2621280"/>
            <a:ext cx="8770994" cy="37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45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latin typeface="Titillium WebRegular"/>
              </a:rPr>
              <a:t>Begeleiding </a:t>
            </a:r>
          </a:p>
        </p:txBody>
      </p:sp>
      <p:sp>
        <p:nvSpPr>
          <p:cNvPr id="5529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23677" y="2214282"/>
            <a:ext cx="8504238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lang="nl-BE" dirty="0">
                <a:latin typeface="Titillium WebRegular"/>
              </a:rPr>
              <a:t>begeleidende leerkrachten:</a:t>
            </a:r>
          </a:p>
          <a:p>
            <a:pPr>
              <a:buNone/>
            </a:pPr>
            <a:r>
              <a:rPr lang="nl-BE" dirty="0">
                <a:latin typeface="Titillium WebRegular"/>
              </a:rPr>
              <a:t>     - meester Patrick </a:t>
            </a:r>
            <a:r>
              <a:rPr lang="nl-BE" dirty="0" err="1">
                <a:latin typeface="Titillium WebRegular"/>
              </a:rPr>
              <a:t>Paulussen</a:t>
            </a:r>
            <a:r>
              <a:rPr lang="nl-BE" dirty="0">
                <a:latin typeface="Titillium WebRegular"/>
              </a:rPr>
              <a:t> (5A)</a:t>
            </a:r>
          </a:p>
          <a:p>
            <a:pPr>
              <a:buNone/>
            </a:pPr>
            <a:r>
              <a:rPr lang="nl-BE" dirty="0">
                <a:latin typeface="Titillium WebRegular"/>
              </a:rPr>
              <a:t>     - juf Hilde Olaerts (5B)</a:t>
            </a:r>
          </a:p>
          <a:p>
            <a:pPr>
              <a:buNone/>
            </a:pPr>
            <a:r>
              <a:rPr lang="nl-BE" dirty="0">
                <a:latin typeface="Titillium WebRegular"/>
              </a:rPr>
              <a:t>     - juf Laura </a:t>
            </a:r>
            <a:r>
              <a:rPr lang="nl-BE" dirty="0" err="1">
                <a:latin typeface="Titillium WebRegular"/>
              </a:rPr>
              <a:t>Vandeweerdt</a:t>
            </a:r>
            <a:r>
              <a:rPr lang="nl-BE" dirty="0">
                <a:latin typeface="Titillium WebRegular"/>
              </a:rPr>
              <a:t> &amp; juf Leen </a:t>
            </a:r>
            <a:r>
              <a:rPr lang="nl-BE" dirty="0" err="1">
                <a:latin typeface="Titillium WebRegular"/>
              </a:rPr>
              <a:t>Merlo</a:t>
            </a:r>
            <a:r>
              <a:rPr lang="nl-BE" dirty="0">
                <a:latin typeface="Titillium WebRegular"/>
              </a:rPr>
              <a:t> (6A)     </a:t>
            </a:r>
          </a:p>
          <a:p>
            <a:pPr eaLnBrk="1" hangingPunct="1">
              <a:buFont typeface="Arial" charset="0"/>
              <a:buChar char="•"/>
            </a:pPr>
            <a:r>
              <a:rPr lang="nl-BE" dirty="0">
                <a:latin typeface="Titillium WebRegular"/>
              </a:rPr>
              <a:t>extra begeleider: Hilde </a:t>
            </a:r>
            <a:r>
              <a:rPr lang="nl-BE" dirty="0" err="1">
                <a:latin typeface="Titillium WebRegular"/>
              </a:rPr>
              <a:t>Indencleef</a:t>
            </a:r>
            <a:endParaRPr lang="nl-BE" dirty="0">
              <a:latin typeface="Titillium WebRegular"/>
            </a:endParaRPr>
          </a:p>
          <a:p>
            <a:pPr>
              <a:buFont typeface="Arial" charset="0"/>
              <a:buChar char="•"/>
            </a:pPr>
            <a:r>
              <a:rPr lang="nl-BE" dirty="0">
                <a:latin typeface="Titillium WebRegular"/>
              </a:rPr>
              <a:t>skiën onder begeleiding van skimonitoren</a:t>
            </a:r>
          </a:p>
          <a:p>
            <a:pPr eaLnBrk="1" hangingPunct="1">
              <a:buFont typeface="Arial" charset="0"/>
              <a:buChar char="•"/>
            </a:pPr>
            <a:r>
              <a:rPr lang="nl-BE" dirty="0">
                <a:latin typeface="Titillium WebRegular"/>
              </a:rPr>
              <a:t>leerkrachten zijn ook op de pistes</a:t>
            </a:r>
          </a:p>
        </p:txBody>
      </p:sp>
      <p:pic>
        <p:nvPicPr>
          <p:cNvPr id="55300" name="Picture 5" descr="http://taalschrift.org/img/0801cartoon-glijdendvoorwerp-220x17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7022" y="2579776"/>
            <a:ext cx="2413301" cy="192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latin typeface="Titillium WebRegular"/>
              </a:rPr>
              <a:t>Begeleiding </a:t>
            </a:r>
          </a:p>
        </p:txBody>
      </p:sp>
      <p:sp>
        <p:nvSpPr>
          <p:cNvPr id="54275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2615184"/>
            <a:ext cx="8504238" cy="33374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sz="2000" dirty="0">
                <a:latin typeface="Titillium WebRegular"/>
              </a:rPr>
              <a:t>48 leerlingen = 5 begeleiders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48 leerlingen = 5 skimonitoren</a:t>
            </a:r>
          </a:p>
          <a:p>
            <a:r>
              <a:rPr lang="nl-BE" sz="2000" dirty="0">
                <a:latin typeface="Titillium WebRegular"/>
              </a:rPr>
              <a:t>ski-les van Nederlandstalige monitoren </a:t>
            </a:r>
          </a:p>
          <a:p>
            <a:pPr eaLnBrk="1" hangingPunct="1">
              <a:buFont typeface="Arial" charset="0"/>
              <a:buNone/>
            </a:pPr>
            <a:r>
              <a:rPr lang="nl-BE" sz="2000" dirty="0">
                <a:latin typeface="Titillium WebRegular"/>
              </a:rPr>
              <a:t>	(groepjes van ong. 10 lln.)</a:t>
            </a:r>
          </a:p>
          <a:p>
            <a:pPr marL="0" indent="0" eaLnBrk="1" hangingPunct="1">
              <a:buNone/>
            </a:pPr>
            <a:endParaRPr lang="nl-BE" sz="2000" dirty="0">
              <a:latin typeface="Titillium WebRegular"/>
            </a:endParaRPr>
          </a:p>
          <a:p>
            <a:pPr eaLnBrk="1" hangingPunct="1">
              <a:buFont typeface="Wingdings" pitchFamily="2" charset="2"/>
              <a:buNone/>
            </a:pPr>
            <a:endParaRPr lang="nl-BE" dirty="0"/>
          </a:p>
          <a:p>
            <a:pPr eaLnBrk="1" hangingPunct="1">
              <a:buFont typeface="Arial" charset="0"/>
              <a:buNone/>
            </a:pPr>
            <a:endParaRPr lang="nl-BE" dirty="0"/>
          </a:p>
          <a:p>
            <a:pPr eaLnBrk="1" hangingPunct="1">
              <a:buFont typeface="Wingdings" pitchFamily="2" charset="2"/>
              <a:buChar char="ü"/>
            </a:pPr>
            <a:endParaRPr lang="nl-BE" dirty="0"/>
          </a:p>
          <a:p>
            <a:pPr eaLnBrk="1" hangingPunct="1">
              <a:buFont typeface="Arial" charset="0"/>
              <a:buNone/>
            </a:pPr>
            <a:endParaRPr lang="nl-BE" dirty="0"/>
          </a:p>
          <a:p>
            <a:pPr eaLnBrk="1" hangingPunct="1">
              <a:buFont typeface="Arial" charset="0"/>
              <a:buNone/>
            </a:pPr>
            <a:endParaRPr lang="nl-BE" dirty="0"/>
          </a:p>
          <a:p>
            <a:pPr eaLnBrk="1" hangingPunct="1">
              <a:buFont typeface="Arial" charset="0"/>
              <a:buNone/>
            </a:pPr>
            <a:endParaRPr lang="nl-BE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latin typeface="Titillium WebRegular"/>
              </a:rPr>
              <a:t>Afspraken vertrek</a:t>
            </a:r>
          </a:p>
        </p:txBody>
      </p:sp>
      <p:sp>
        <p:nvSpPr>
          <p:cNvPr id="5632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2633472"/>
            <a:ext cx="8504238" cy="3172841"/>
          </a:xfrm>
        </p:spPr>
        <p:txBody>
          <a:bodyPr>
            <a:normAutofit/>
          </a:bodyPr>
          <a:lstStyle/>
          <a:p>
            <a:pPr eaLnBrk="1" hangingPunct="1"/>
            <a:r>
              <a:rPr lang="nl-BE" sz="2000" dirty="0">
                <a:latin typeface="Titillium WebRegular"/>
              </a:rPr>
              <a:t>vertrek is voorzien om 19u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alle kinderen met ouders zijn </a:t>
            </a:r>
            <a:r>
              <a:rPr lang="nl-BE" sz="2000" b="1" dirty="0">
                <a:latin typeface="Titillium WebRegular"/>
              </a:rPr>
              <a:t>TEN LAATSTE </a:t>
            </a:r>
            <a:r>
              <a:rPr lang="nl-BE" sz="2000" dirty="0">
                <a:latin typeface="Titillium WebRegular"/>
              </a:rPr>
              <a:t>in de sportzaal </a:t>
            </a:r>
            <a:r>
              <a:rPr lang="nl-BE" sz="2000" b="1" dirty="0">
                <a:solidFill>
                  <a:srgbClr val="FF0000"/>
                </a:solidFill>
                <a:latin typeface="Titillium WebRegular"/>
              </a:rPr>
              <a:t>om 18u40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kinderen melden zich aan bij iemand van de ouderraad </a:t>
            </a:r>
            <a:br>
              <a:rPr lang="nl-BE" sz="2000" dirty="0">
                <a:latin typeface="Titillium WebRegular"/>
              </a:rPr>
            </a:br>
            <a:r>
              <a:rPr lang="nl-BE" sz="2000" dirty="0">
                <a:latin typeface="Titillium WebRegular"/>
              </a:rPr>
              <a:t>(aan de fietsenstalling)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reiskoffers plaatsen op de aangeduide plaatsen, bij de juiste klas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solidFill>
                  <a:srgbClr val="7B9899"/>
                </a:solidFill>
              </a:rPr>
              <a:t> </a:t>
            </a:r>
            <a:r>
              <a:rPr lang="nl-BE" dirty="0">
                <a:latin typeface="Titillium WebRegular"/>
              </a:rPr>
              <a:t>Afscheid sportzaal</a:t>
            </a:r>
          </a:p>
        </p:txBody>
      </p:sp>
      <p:sp>
        <p:nvSpPr>
          <p:cNvPr id="5734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2670048"/>
            <a:ext cx="8504238" cy="28253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nl-BE" sz="2000" dirty="0">
                <a:latin typeface="Titillium WebRegular"/>
              </a:rPr>
              <a:t>daarna iedereen sportzaal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klas per klas afroepen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afscheid nemen en de bus in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ouders niet toegelaten op de bus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bij aankomst bericht via Smartschool</a:t>
            </a:r>
          </a:p>
          <a:p>
            <a:endParaRPr lang="nl-BE" sz="2000" dirty="0">
              <a:latin typeface="Titillium WebRegular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latin typeface="Titillium WebRegular"/>
              </a:rPr>
              <a:t>Afspraken terugkomst</a:t>
            </a:r>
          </a:p>
        </p:txBody>
      </p:sp>
      <p:sp>
        <p:nvSpPr>
          <p:cNvPr id="60419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2615184"/>
            <a:ext cx="8504238" cy="36300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nl-BE" sz="2000" dirty="0">
                <a:latin typeface="Titillium WebRegular"/>
              </a:rPr>
              <a:t>terug op 11 februari tussen 8 en 10u ‘s morgens</a:t>
            </a:r>
          </a:p>
          <a:p>
            <a:r>
              <a:rPr lang="nl-BE" sz="2000" dirty="0">
                <a:latin typeface="Titillium WebRegular"/>
              </a:rPr>
              <a:t>bij vertrek wordt directie verwittigd en op ongeveer 1 uur rijden van thuis                ouders krijgen bericht via Smartschool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bus parkeert op de parking aan de voorkant van de kerk</a:t>
            </a:r>
          </a:p>
          <a:p>
            <a:pPr eaLnBrk="1" hangingPunct="1"/>
            <a:r>
              <a:rPr lang="nl-BE" sz="2000" dirty="0">
                <a:latin typeface="Titillium WebRegular"/>
              </a:rPr>
              <a:t>vergeet paspoort van uw kind niet terug te vragen + persoonlijke medicatie.</a:t>
            </a:r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7025241C-ACCE-4056-9DCB-BF0BFC1BE974}"/>
              </a:ext>
            </a:extLst>
          </p:cNvPr>
          <p:cNvSpPr/>
          <p:nvPr/>
        </p:nvSpPr>
        <p:spPr>
          <a:xfrm>
            <a:off x="1375189" y="3510841"/>
            <a:ext cx="718669" cy="3568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Titillium WebRegular"/>
              </a:rPr>
              <a:t>Contact met de ouders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739775" y="2770094"/>
            <a:ext cx="7662864" cy="32671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sz="4200" dirty="0">
                <a:latin typeface="Titillium WebRegular"/>
              </a:rPr>
              <a:t>via Smartschool</a:t>
            </a:r>
          </a:p>
          <a:p>
            <a:pPr marL="0" indent="0">
              <a:buNone/>
            </a:pPr>
            <a:r>
              <a:rPr lang="nl-BE" sz="4200" dirty="0">
                <a:latin typeface="Titillium WebRegular"/>
              </a:rPr>
              <a:t> website www.deklimmuur.be</a:t>
            </a:r>
          </a:p>
          <a:p>
            <a:r>
              <a:rPr lang="nl-BE" sz="4200" dirty="0">
                <a:latin typeface="Titillium WebRegular"/>
              </a:rPr>
              <a:t>geen bezoek van ouders toegelaten!</a:t>
            </a:r>
          </a:p>
          <a:p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5137068" y="287767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Titillium WebRegular"/>
              </a:rPr>
              <a:t>Vragen 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BE" sz="2800" dirty="0">
                <a:latin typeface="Titillium WebRegular"/>
              </a:rPr>
              <a:t>dank voor uw aandacht </a:t>
            </a:r>
          </a:p>
          <a:p>
            <a:r>
              <a:rPr lang="nl-BE" sz="2800" dirty="0">
                <a:latin typeface="Titillium WebRegular"/>
              </a:rPr>
              <a:t>geniet van een heerlijk glaasje en een leuke babbel</a:t>
            </a:r>
          </a:p>
        </p:txBody>
      </p:sp>
    </p:spTree>
    <p:extLst>
      <p:ext uri="{BB962C8B-B14F-4D97-AF65-F5344CB8AC3E}">
        <p14:creationId xmlns:p14="http://schemas.microsoft.com/office/powerpoint/2010/main" val="986185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3"/>
            <a:ext cx="9144000" cy="921267"/>
          </a:xfrm>
        </p:spPr>
        <p:txBody>
          <a:bodyPr/>
          <a:lstStyle/>
          <a:p>
            <a:pPr algn="l"/>
            <a:r>
              <a:rPr lang="en-US" dirty="0">
                <a:latin typeface="Titillium WebRegular"/>
                <a:cs typeface="Titillium WebRegular"/>
              </a:rPr>
              <a:t>       Tot </a:t>
            </a:r>
            <a:r>
              <a:rPr lang="en-US" dirty="0" err="1">
                <a:latin typeface="Titillium WebRegular"/>
                <a:cs typeface="Titillium WebRegular"/>
              </a:rPr>
              <a:t>ziens</a:t>
            </a:r>
            <a:r>
              <a:rPr lang="en-US" dirty="0">
                <a:latin typeface="Titillium WebRegular"/>
                <a:cs typeface="Titillium WebRegular"/>
              </a:rPr>
              <a:t> …   in Zuid - Tirol !</a:t>
            </a:r>
          </a:p>
        </p:txBody>
      </p:sp>
      <p:pic>
        <p:nvPicPr>
          <p:cNvPr id="1026" name="Picture 2" descr="Pistenpanorama am Klausber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7" y="1159011"/>
            <a:ext cx="8539225" cy="428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4264B61-56BB-C7CB-2585-98DF91ED6396}"/>
              </a:ext>
            </a:extLst>
          </p:cNvPr>
          <p:cNvSpPr txBox="1"/>
          <p:nvPr/>
        </p:nvSpPr>
        <p:spPr>
          <a:xfrm>
            <a:off x="708659" y="5268468"/>
            <a:ext cx="772668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4800" dirty="0">
                <a:solidFill>
                  <a:srgbClr val="FF0000"/>
                </a:solidFill>
                <a:latin typeface="Titillium WebRegular"/>
              </a:rPr>
              <a:t>…..  : après-ski fotoavond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FCC18EF-2E27-6713-2188-3E0CC93F2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435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85666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fr-BE" dirty="0"/>
            </a:br>
            <a:br>
              <a:rPr lang="fr-BE" dirty="0"/>
            </a:br>
            <a:br>
              <a:rPr lang="fr-BE" dirty="0"/>
            </a:br>
            <a:r>
              <a:rPr lang="fr-BE" sz="9600" dirty="0" err="1">
                <a:latin typeface="Titillium WebRegular"/>
              </a:rPr>
              <a:t>Pejo</a:t>
            </a:r>
            <a:br>
              <a:rPr lang="fr-BE" sz="5100" dirty="0">
                <a:latin typeface="Titillium WebRegular"/>
              </a:rPr>
            </a:br>
            <a:br>
              <a:rPr lang="fr-BE" dirty="0"/>
            </a:br>
            <a:br>
              <a:rPr lang="fr-BE" dirty="0"/>
            </a:br>
            <a:endParaRPr lang="nl-NL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2487168"/>
            <a:ext cx="8229600" cy="24050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endParaRPr lang="fr-BE" sz="2000" dirty="0">
              <a:latin typeface="Titillium WebRegular"/>
            </a:endParaRPr>
          </a:p>
          <a:p>
            <a:pPr eaLnBrk="1" hangingPunct="1"/>
            <a:r>
              <a:rPr lang="fr-BE" sz="2000" dirty="0">
                <a:latin typeface="Titillium WebRegular"/>
              </a:rPr>
              <a:t>1400 m </a:t>
            </a:r>
            <a:r>
              <a:rPr lang="fr-BE" sz="2000" dirty="0" err="1">
                <a:latin typeface="Titillium WebRegular"/>
              </a:rPr>
              <a:t>hoog</a:t>
            </a:r>
            <a:endParaRPr lang="fr-BE" sz="2000" dirty="0">
              <a:latin typeface="Titillium WebRegular"/>
            </a:endParaRPr>
          </a:p>
          <a:p>
            <a:r>
              <a:rPr lang="fr-BE" sz="2000" dirty="0" err="1">
                <a:latin typeface="Titillium WebRegular"/>
              </a:rPr>
              <a:t>rustig</a:t>
            </a:r>
            <a:r>
              <a:rPr lang="fr-BE" sz="2000" dirty="0">
                <a:latin typeface="Titillium WebRegular"/>
              </a:rPr>
              <a:t> </a:t>
            </a:r>
            <a:r>
              <a:rPr lang="fr-BE" sz="2000" dirty="0" err="1">
                <a:latin typeface="Titillium WebRegular"/>
              </a:rPr>
              <a:t>bergdorp</a:t>
            </a:r>
            <a:endParaRPr lang="fr-BE" sz="2000" dirty="0">
              <a:latin typeface="Titillium WebRegular"/>
            </a:endParaRPr>
          </a:p>
          <a:p>
            <a:r>
              <a:rPr lang="fr-BE" sz="2000" dirty="0" err="1">
                <a:latin typeface="Titillium WebRegular"/>
              </a:rPr>
              <a:t>skigebied</a:t>
            </a:r>
            <a:r>
              <a:rPr lang="fr-BE" sz="2000" dirty="0">
                <a:latin typeface="Titillium WebRegular"/>
              </a:rPr>
              <a:t> Pejo3000</a:t>
            </a:r>
          </a:p>
          <a:p>
            <a:pPr eaLnBrk="1" hangingPunct="1">
              <a:buFontTx/>
              <a:buNone/>
            </a:pPr>
            <a:endParaRPr lang="nl-NL" dirty="0"/>
          </a:p>
        </p:txBody>
      </p:sp>
      <p:pic>
        <p:nvPicPr>
          <p:cNvPr id="9218" name="Picture 2" descr="Val Di Sole Pejo 3000, Pejo Fonti Ski Resort, Stelvio National Park ...">
            <a:extLst>
              <a:ext uri="{FF2B5EF4-FFF2-40B4-BE49-F238E27FC236}">
                <a16:creationId xmlns:a16="http://schemas.microsoft.com/office/drawing/2014/main" id="{5489CDAA-E35D-603D-0A32-4D55977C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75" y="3289104"/>
            <a:ext cx="5858637" cy="337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tillium WebRegular"/>
                <a:cs typeface="Titillium WebRegular"/>
              </a:rPr>
              <a:t>Na </a:t>
            </a:r>
            <a:r>
              <a:rPr lang="en-US" dirty="0" err="1">
                <a:latin typeface="Titillium WebRegular"/>
                <a:cs typeface="Titillium WebRegular"/>
              </a:rPr>
              <a:t>een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rustige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nachtrit</a:t>
            </a:r>
            <a:r>
              <a:rPr lang="en-US" dirty="0">
                <a:latin typeface="Titillium WebRegular"/>
                <a:cs typeface="Titillium WebRegular"/>
              </a:rPr>
              <a:t>…</a:t>
            </a:r>
            <a:br>
              <a:rPr lang="en-US" dirty="0">
                <a:latin typeface="Titillium WebRegular"/>
                <a:cs typeface="Titillium WebRegular"/>
              </a:rPr>
            </a:br>
            <a:r>
              <a:rPr lang="en-US" dirty="0">
                <a:latin typeface="Titillium WebRegular"/>
                <a:cs typeface="Titillium WebRegular"/>
              </a:rPr>
              <a:t>… </a:t>
            </a:r>
            <a:r>
              <a:rPr lang="en-US" dirty="0" err="1">
                <a:latin typeface="Titillium WebRegular"/>
                <a:cs typeface="Titillium WebRegular"/>
              </a:rPr>
              <a:t>aankomst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aan</a:t>
            </a:r>
            <a:r>
              <a:rPr lang="en-US" dirty="0">
                <a:latin typeface="Titillium WebRegular"/>
                <a:cs typeface="Titillium WebRegular"/>
              </a:rPr>
              <a:t> het hotel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43885" y="2539176"/>
            <a:ext cx="8504238" cy="23681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sz="2000" dirty="0">
                <a:latin typeface="Titillium WebRegular"/>
                <a:ea typeface="+mn-lt"/>
                <a:cs typeface="+mn-lt"/>
              </a:rPr>
              <a:t>hotel Aurora</a:t>
            </a:r>
            <a:endParaRPr lang="nl-BE" sz="2000" dirty="0">
              <a:latin typeface="Titillium WebRegular"/>
            </a:endParaRPr>
          </a:p>
          <a:p>
            <a:r>
              <a:rPr lang="nl-BE" sz="2000" dirty="0">
                <a:latin typeface="Titillium WebRegular"/>
              </a:rPr>
              <a:t>woensdagmorgen (afhankelijk van weer en verkeer)</a:t>
            </a:r>
            <a:endParaRPr lang="nl-BE" dirty="0"/>
          </a:p>
          <a:p>
            <a:pPr eaLnBrk="1" hangingPunct="1"/>
            <a:r>
              <a:rPr lang="nl-BE" sz="2000" dirty="0">
                <a:latin typeface="Titillium WebRegular"/>
              </a:rPr>
              <a:t>bij aankomst ontbijten we in het hotel</a:t>
            </a:r>
          </a:p>
          <a:p>
            <a:pPr eaLnBrk="1" hangingPunct="1"/>
            <a:endParaRPr lang="nl-BE" sz="2000" dirty="0">
              <a:latin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1538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latin typeface="Titillium WebRegular"/>
              </a:rPr>
              <a:t>hotel Aurora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EF478-BE9A-88B8-BFAA-20D3F1AED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4160F850-DC09-7422-3ED2-5FCEFAEF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" y="1351614"/>
            <a:ext cx="7735824" cy="51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tillium WebRegular"/>
                <a:ea typeface="+mj-lt"/>
                <a:cs typeface="+mj-lt"/>
              </a:rPr>
              <a:t>hotel Aurora</a:t>
            </a:r>
            <a:endParaRPr lang="nl-NL" dirty="0" err="1">
              <a:latin typeface="Titillium Web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40664" y="2533056"/>
            <a:ext cx="3767328" cy="3626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Titillium WebRegular"/>
                <a:cs typeface="Titillium WebRegular"/>
              </a:rPr>
              <a:t>idyllisch</a:t>
            </a:r>
            <a:r>
              <a:rPr lang="en-US" dirty="0">
                <a:latin typeface="Titillium WebRegular"/>
                <a:cs typeface="Titillium WebRegular"/>
              </a:rPr>
              <a:t>  </a:t>
            </a:r>
            <a:r>
              <a:rPr lang="en-US" dirty="0" err="1">
                <a:latin typeface="Titillium WebRegular"/>
                <a:cs typeface="Titillium WebRegular"/>
              </a:rPr>
              <a:t>berghotel</a:t>
            </a:r>
            <a:endParaRPr lang="en-US" dirty="0">
              <a:latin typeface="Titillium WebRegular"/>
              <a:cs typeface="Titillium WebRegular"/>
            </a:endParaRPr>
          </a:p>
          <a:p>
            <a:r>
              <a:rPr lang="en-US" dirty="0" err="1">
                <a:latin typeface="Titillium WebRegular"/>
                <a:cs typeface="Titillium WebRegular"/>
              </a:rPr>
              <a:t>dorpje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Pejo</a:t>
            </a:r>
            <a:r>
              <a:rPr lang="en-US" dirty="0">
                <a:latin typeface="Titillium WebRegular"/>
                <a:cs typeface="Titillium WebRegular"/>
              </a:rPr>
              <a:t> (Val-Di-Sole)</a:t>
            </a:r>
            <a:br>
              <a:rPr lang="en-US" dirty="0">
                <a:latin typeface="Titillium WebRegular"/>
                <a:cs typeface="Titillium WebRegular"/>
              </a:rPr>
            </a:br>
            <a:r>
              <a:rPr lang="en-US" dirty="0">
                <a:latin typeface="Titillium WebRegular"/>
                <a:cs typeface="Titillium WebRegular"/>
              </a:rPr>
              <a:t>(Zuid-Tirol, </a:t>
            </a:r>
            <a:r>
              <a:rPr lang="en-US" dirty="0" err="1">
                <a:latin typeface="Titillium WebRegular"/>
                <a:cs typeface="Titillium WebRegular"/>
              </a:rPr>
              <a:t>Italië</a:t>
            </a:r>
            <a:r>
              <a:rPr lang="en-US" dirty="0">
                <a:latin typeface="Titillium WebRegular"/>
                <a:cs typeface="Titillium WebRegular"/>
              </a:rPr>
              <a:t>) </a:t>
            </a:r>
          </a:p>
          <a:p>
            <a:r>
              <a:rPr lang="en-US" dirty="0" err="1">
                <a:latin typeface="Titillium WebRegular"/>
                <a:cs typeface="Titillium WebRegular"/>
              </a:rPr>
              <a:t>verzorgde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meerpersoonskamers</a:t>
            </a:r>
            <a:r>
              <a:rPr lang="en-US" dirty="0">
                <a:latin typeface="Titillium WebRegular"/>
                <a:cs typeface="Titillium WebRegular"/>
              </a:rPr>
              <a:t> met eigen </a:t>
            </a:r>
            <a:r>
              <a:rPr lang="en-US" dirty="0" err="1">
                <a:latin typeface="Titillium WebRegular"/>
                <a:cs typeface="Titillium WebRegular"/>
              </a:rPr>
              <a:t>badkamer</a:t>
            </a:r>
            <a:r>
              <a:rPr lang="en-US" dirty="0">
                <a:latin typeface="Titillium WebRegular"/>
                <a:cs typeface="Titillium WebRegular"/>
              </a:rPr>
              <a:t> en WC</a:t>
            </a:r>
          </a:p>
          <a:p>
            <a:r>
              <a:rPr lang="en-US" dirty="0">
                <a:latin typeface="Titillium WebRegular"/>
                <a:cs typeface="Titillium WebRegular"/>
              </a:rPr>
              <a:t>‘s </a:t>
            </a:r>
            <a:r>
              <a:rPr lang="en-US" dirty="0" err="1">
                <a:latin typeface="Titillium WebRegular"/>
                <a:cs typeface="Titillium WebRegular"/>
              </a:rPr>
              <a:t>ochtends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uitgebreid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ontbijtbuffet</a:t>
            </a:r>
            <a:r>
              <a:rPr lang="en-US" dirty="0">
                <a:latin typeface="Titillium WebRegular"/>
                <a:cs typeface="Titillium WebRegular"/>
              </a:rPr>
              <a:t> met </a:t>
            </a:r>
            <a:r>
              <a:rPr lang="en-US" dirty="0" err="1">
                <a:latin typeface="Titillium WebRegular"/>
                <a:cs typeface="Titillium WebRegular"/>
              </a:rPr>
              <a:t>warme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dranken</a:t>
            </a:r>
            <a:endParaRPr lang="en-US" dirty="0">
              <a:latin typeface="Titillium WebRegular"/>
              <a:cs typeface="Titillium WebRegular"/>
            </a:endParaRPr>
          </a:p>
          <a:p>
            <a:r>
              <a:rPr lang="en-US" dirty="0">
                <a:latin typeface="Titillium WebRegular"/>
                <a:cs typeface="Titillium WebRegular"/>
              </a:rPr>
              <a:t>‘s </a:t>
            </a:r>
            <a:r>
              <a:rPr lang="en-US" dirty="0" err="1">
                <a:latin typeface="Titillium WebRegular"/>
                <a:cs typeface="Titillium WebRegular"/>
              </a:rPr>
              <a:t>avonds</a:t>
            </a:r>
            <a:r>
              <a:rPr lang="en-US" dirty="0">
                <a:latin typeface="Titillium WebRegular"/>
                <a:cs typeface="Titillium WebRegular"/>
              </a:rPr>
              <a:t> 3-gangenmenu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34753" y="2533056"/>
            <a:ext cx="3767328" cy="32527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tillium WebRegular"/>
                <a:cs typeface="Titillium WebRegular"/>
              </a:rPr>
              <a:t>6 min. </a:t>
            </a:r>
            <a:r>
              <a:rPr lang="en-US" dirty="0" err="1">
                <a:latin typeface="Titillium WebRegular"/>
                <a:cs typeface="Titillium WebRegular"/>
              </a:rPr>
              <a:t>wandelen</a:t>
            </a:r>
            <a:r>
              <a:rPr lang="en-US" dirty="0">
                <a:latin typeface="Titillium WebRegular"/>
                <a:cs typeface="Titillium WebRegular"/>
              </a:rPr>
              <a:t> van de </a:t>
            </a:r>
            <a:r>
              <a:rPr lang="en-US" dirty="0" err="1">
                <a:latin typeface="Titillium WebRegular"/>
                <a:cs typeface="Titillium WebRegular"/>
              </a:rPr>
              <a:t>skipiste</a:t>
            </a:r>
            <a:endParaRPr lang="en-US" dirty="0">
              <a:latin typeface="Titillium WebRegular"/>
              <a:cs typeface="Titillium WebRegular"/>
            </a:endParaRPr>
          </a:p>
          <a:p>
            <a:r>
              <a:rPr lang="en-US" dirty="0" err="1">
                <a:latin typeface="Titillium WebRegular"/>
                <a:cs typeface="Titillium WebRegular"/>
              </a:rPr>
              <a:t>grote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ontspanningsruimte</a:t>
            </a:r>
            <a:endParaRPr lang="en-US" dirty="0">
              <a:latin typeface="Titillium WebRegular"/>
              <a:cs typeface="Titillium WebRegular"/>
            </a:endParaRPr>
          </a:p>
          <a:p>
            <a:r>
              <a:rPr lang="en-US" dirty="0" err="1">
                <a:latin typeface="Titillium WebRegular"/>
                <a:cs typeface="Titillium WebRegular"/>
              </a:rPr>
              <a:t>gezellig</a:t>
            </a:r>
            <a:r>
              <a:rPr lang="en-US" dirty="0">
                <a:latin typeface="Titillium WebRegular"/>
                <a:cs typeface="Titillium WebRegular"/>
              </a:rPr>
              <a:t> restaurant, bar &amp; stube</a:t>
            </a:r>
          </a:p>
          <a:p>
            <a:r>
              <a:rPr lang="en-US" dirty="0" err="1">
                <a:latin typeface="Titillium WebRegular"/>
                <a:cs typeface="Titillium WebRegular"/>
              </a:rPr>
              <a:t>traditionele</a:t>
            </a:r>
            <a:r>
              <a:rPr lang="en-US" dirty="0">
                <a:latin typeface="Titillium WebRegular"/>
                <a:cs typeface="Titillium WebRegular"/>
              </a:rPr>
              <a:t> </a:t>
            </a:r>
            <a:r>
              <a:rPr lang="en-US" dirty="0" err="1">
                <a:latin typeface="Titillium WebRegular"/>
                <a:cs typeface="Titillium WebRegular"/>
              </a:rPr>
              <a:t>uitbating</a:t>
            </a:r>
            <a:r>
              <a:rPr lang="en-US" dirty="0">
                <a:latin typeface="Titillium WebRegular"/>
                <a:cs typeface="Titillium WebRegular"/>
              </a:rPr>
              <a:t> (</a:t>
            </a:r>
            <a:r>
              <a:rPr lang="en-US" dirty="0" err="1">
                <a:latin typeface="Titillium WebRegular"/>
                <a:cs typeface="Titillium WebRegular"/>
              </a:rPr>
              <a:t>familie</a:t>
            </a:r>
            <a:r>
              <a:rPr lang="en-US" dirty="0">
                <a:latin typeface="Titillium WebRegular"/>
                <a:cs typeface="Titillium WebRegular"/>
              </a:rPr>
              <a:t>)</a:t>
            </a:r>
          </a:p>
          <a:p>
            <a:r>
              <a:rPr lang="en-US" dirty="0" err="1">
                <a:latin typeface="Titillium WebRegular"/>
                <a:cs typeface="Titillium WebRegular"/>
              </a:rPr>
              <a:t>hoogteligging</a:t>
            </a:r>
            <a:r>
              <a:rPr lang="en-US" dirty="0">
                <a:latin typeface="Titillium WebRegular"/>
                <a:cs typeface="Titillium WebRegular"/>
              </a:rPr>
              <a:t>  1400 m</a:t>
            </a:r>
          </a:p>
        </p:txBody>
      </p:sp>
    </p:spTree>
    <p:extLst>
      <p:ext uri="{BB962C8B-B14F-4D97-AF65-F5344CB8AC3E}">
        <p14:creationId xmlns:p14="http://schemas.microsoft.com/office/powerpoint/2010/main" val="206820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tillium WebRegular"/>
                <a:ea typeface="+mj-lt"/>
                <a:cs typeface="+mj-lt"/>
              </a:rPr>
              <a:t>hotel Aurora</a:t>
            </a:r>
            <a:endParaRPr lang="nl-NL" dirty="0" err="1">
              <a:latin typeface="Titillium WebRegular"/>
            </a:endParaRPr>
          </a:p>
        </p:txBody>
      </p:sp>
      <p:sp>
        <p:nvSpPr>
          <p:cNvPr id="48130" name="AutoShape 2" descr="https://d1b7rr0nby25az.cloudfront.net/cache-buster-1664017512/accommodation/klausberg-sporthotel-3973830149/image-thumb__16765495__header-acco/klausberg-sporthotel--6202374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8132" name="AutoShape 4" descr="https://d1b7rr0nby25az.cloudfront.net/cache-buster-1664017512/accommodation/klausberg-sporthotel-3973830149/image-thumb__16765495__header-acco/klausberg-sporthotel--6202374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8A5A172-723C-98F0-03CA-4EE5AA3A8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67877"/>
            <a:ext cx="4749402" cy="32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53356C5D-5B02-E234-1854-989F76A34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21" y="3464448"/>
            <a:ext cx="4749403" cy="32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05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3|3.1|2.6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5|2.2|3.6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8|2.9|2.7|3.3|3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3|3.4|3.3|2.9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2|2.8|1.5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2361</TotalTime>
  <Words>1072</Words>
  <Application>Microsoft Office PowerPoint</Application>
  <PresentationFormat>Diavoorstelling (4:3)</PresentationFormat>
  <Paragraphs>225</Paragraphs>
  <Slides>47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Calisto MT</vt:lpstr>
      <vt:lpstr>Titillium WebRegular</vt:lpstr>
      <vt:lpstr>Wingdings</vt:lpstr>
      <vt:lpstr>Genesis</vt:lpstr>
      <vt:lpstr>   SNEEUWKLASSEN 2025</vt:lpstr>
      <vt:lpstr>Italië</vt:lpstr>
      <vt:lpstr>PowerPoint-presentatie</vt:lpstr>
      <vt:lpstr>Zuid-Tirol, Italië</vt:lpstr>
      <vt:lpstr>   Pejo   </vt:lpstr>
      <vt:lpstr>Na een rustige nachtrit… … aankomst aan het hotel</vt:lpstr>
      <vt:lpstr>hotel Aurora</vt:lpstr>
      <vt:lpstr>hotel Aurora</vt:lpstr>
      <vt:lpstr>hotel Aurora</vt:lpstr>
      <vt:lpstr>hotel Aurora</vt:lpstr>
      <vt:lpstr>Menu</vt:lpstr>
      <vt:lpstr>Programma Aankomstdag</vt:lpstr>
      <vt:lpstr>Dagindeling</vt:lpstr>
      <vt:lpstr>PowerPoint-presentatie</vt:lpstr>
      <vt:lpstr>Skiën</vt:lpstr>
      <vt:lpstr>Skigebied Pejo3000</vt:lpstr>
      <vt:lpstr>Skiarena Pejo 3000</vt:lpstr>
      <vt:lpstr>Skigebied Pejo 3000</vt:lpstr>
      <vt:lpstr>Skigebied Pejo3000</vt:lpstr>
      <vt:lpstr>Pejo Kinderland</vt:lpstr>
      <vt:lpstr>Familypark en funslope</vt:lpstr>
      <vt:lpstr>PowerPoint-presentatie</vt:lpstr>
      <vt:lpstr>Sfeerbeelden </vt:lpstr>
      <vt:lpstr>Avondactiviteiten</vt:lpstr>
      <vt:lpstr>PowerPoint-presentatie</vt:lpstr>
      <vt:lpstr>Lessenpakket</vt:lpstr>
      <vt:lpstr>Brief van de ouders/familie...</vt:lpstr>
      <vt:lpstr> EHBO</vt:lpstr>
      <vt:lpstr>In de reiskoffer: Skimateriaal/kleding</vt:lpstr>
      <vt:lpstr>In de reiskoffer: kleding</vt:lpstr>
      <vt:lpstr>Toiletgerief</vt:lpstr>
      <vt:lpstr>Allerlei (in de koffer!)</vt:lpstr>
      <vt:lpstr>Zakgeld</vt:lpstr>
      <vt:lpstr>Wat nemen we zeker NIET mee!</vt:lpstr>
      <vt:lpstr>Tips voor het klaarmaken van de reiskoffer</vt:lpstr>
      <vt:lpstr>Bagage</vt:lpstr>
      <vt:lpstr>Handbagage</vt:lpstr>
      <vt:lpstr>Documenten</vt:lpstr>
      <vt:lpstr>Tijdens de busreis</vt:lpstr>
      <vt:lpstr>Begeleiding </vt:lpstr>
      <vt:lpstr>Begeleiding </vt:lpstr>
      <vt:lpstr>Afspraken vertrek</vt:lpstr>
      <vt:lpstr> Afscheid sportzaal</vt:lpstr>
      <vt:lpstr>Afspraken terugkomst</vt:lpstr>
      <vt:lpstr>Contact met de ouders</vt:lpstr>
      <vt:lpstr>Vragen ?</vt:lpstr>
      <vt:lpstr>       Tot ziens …   in Zuid - Tirol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Schoolreizen 2015</dc:title>
  <dc:creator>Gilles Schouppe</dc:creator>
  <cp:lastModifiedBy>Vbas</cp:lastModifiedBy>
  <cp:revision>479</cp:revision>
  <cp:lastPrinted>2024-11-18T12:31:51Z</cp:lastPrinted>
  <dcterms:created xsi:type="dcterms:W3CDTF">2015-01-09T09:54:35Z</dcterms:created>
  <dcterms:modified xsi:type="dcterms:W3CDTF">2024-11-26T07:06:26Z</dcterms:modified>
</cp:coreProperties>
</file>